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5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1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9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8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1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789B-0447-4634-8683-D348327B87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6C24-76E2-42E8-AAB1-02A66417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805" y="1320800"/>
            <a:ext cx="3429596" cy="43464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5805" y="457200"/>
            <a:ext cx="3429596" cy="86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5805" y="457200"/>
            <a:ext cx="3429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Veranda Post of Enthroned King and Senior Wife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Ogoga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Olowe of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(Yoruba peoples)</a:t>
            </a:r>
            <a:endParaRPr lang="en-US" sz="1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c.1910-1914 C.E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611779"/>
            <a:ext cx="2477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from The Art Institute of Chicago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78950" y="220702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1532930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72600" y="863600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72600" y="2202260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72600" y="2871590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9800" y="220702"/>
            <a:ext cx="18161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Faced visitors in the inner palace courtyard of the king of </a:t>
            </a:r>
            <a:r>
              <a:rPr lang="en-US" sz="1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Ikere</a:t>
            </a: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9800" y="963831"/>
            <a:ext cx="18161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9800" y="1506498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9800" y="2202260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9800" y="2713356"/>
            <a:ext cx="18161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664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Kylie Kratt</dc:creator>
  <cp:lastModifiedBy>Kylie Kratt</cp:lastModifiedBy>
  <cp:revision>2</cp:revision>
  <dcterms:created xsi:type="dcterms:W3CDTF">2016-03-08T19:58:38Z</dcterms:created>
  <dcterms:modified xsi:type="dcterms:W3CDTF">2016-03-08T20:16:49Z</dcterms:modified>
</cp:coreProperties>
</file>