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964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8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4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935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6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2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5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4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9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53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14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E92EF-0985-4952-A9BF-126330048C4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47917-C7D8-4602-AB0F-A7B4B616E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09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8-dQdASWkDU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b="1" dirty="0" smtClean="0">
                <a:solidFill>
                  <a:schemeClr val="bg1"/>
                </a:solidFill>
              </a:rPr>
              <a:t>Aztec Art</a:t>
            </a:r>
            <a:endParaRPr lang="en-US" sz="80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Image result for map aztec civilizati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60" y="1545845"/>
            <a:ext cx="6136640" cy="5044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96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036" y="119784"/>
            <a:ext cx="8350394" cy="658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82" y="156100"/>
            <a:ext cx="11782342" cy="65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455" y="160773"/>
            <a:ext cx="8477393" cy="669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764" y="161346"/>
            <a:ext cx="9739456" cy="65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0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60658" cy="6639474"/>
          </a:xfrm>
          <a:prstGeom prst="rect">
            <a:avLst/>
          </a:prstGeom>
        </p:spPr>
      </p:pic>
      <p:pic>
        <p:nvPicPr>
          <p:cNvPr id="3" name="8-dQdASWkDU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8136658" y="2462487"/>
            <a:ext cx="3048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3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4" y="0"/>
            <a:ext cx="9048461" cy="679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1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61925"/>
            <a:ext cx="102870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53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26" y="92220"/>
            <a:ext cx="8330911" cy="665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4" y="130608"/>
            <a:ext cx="8559655" cy="6648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7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18328"/>
            <a:ext cx="8804851" cy="653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4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9" y="73890"/>
            <a:ext cx="8444200" cy="663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0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782" y="163513"/>
            <a:ext cx="9562378" cy="647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32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909" y="221672"/>
            <a:ext cx="8242444" cy="6516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654" y="83127"/>
            <a:ext cx="8462818" cy="669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96114"/>
            <a:ext cx="8894618" cy="667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4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5527" y="136092"/>
            <a:ext cx="8913957" cy="665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2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1_Office Theme</vt:lpstr>
      <vt:lpstr>Aztec 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Cobb County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Aztec Art</dc:title>
  <dc:creator>Stephanie Tatum</dc:creator>
  <cp:lastModifiedBy>Stephanie Tatum</cp:lastModifiedBy>
  <cp:revision>1</cp:revision>
  <dcterms:created xsi:type="dcterms:W3CDTF">2018-11-29T19:28:18Z</dcterms:created>
  <dcterms:modified xsi:type="dcterms:W3CDTF">2018-11-29T19:28:29Z</dcterms:modified>
</cp:coreProperties>
</file>