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A3010-AA26-4988-A2FB-7F1123CA7A6E}" type="datetimeFigureOut">
              <a:rPr lang="en-US" smtClean="0"/>
              <a:t>5/3/2018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587C77-2B17-413B-9C6A-81542438333D}" type="slidenum">
              <a:rPr lang="en-US" smtClean="0"/>
              <a:t>‹#›</a:t>
            </a:fld>
            <a:endParaRPr lang="en-US"/>
          </a:p>
        </p:txBody>
      </p:sp>
    </p:spTree>
    <p:extLst>
      <p:ext uri="{BB962C8B-B14F-4D97-AF65-F5344CB8AC3E}">
        <p14:creationId xmlns:p14="http://schemas.microsoft.com/office/powerpoint/2010/main" val="181371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22752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255819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461926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033079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02386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953850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08344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881198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322799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442488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619312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13FCFE-1185-4469-A450-3487DA38A178}"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161AF-4F2E-466E-B158-2CA303AB8804}" type="slidenum">
              <a:rPr lang="en-US" smtClean="0"/>
              <a:t>‹#›</a:t>
            </a:fld>
            <a:endParaRPr lang="en-US"/>
          </a:p>
        </p:txBody>
      </p:sp>
    </p:spTree>
    <p:extLst>
      <p:ext uri="{BB962C8B-B14F-4D97-AF65-F5344CB8AC3E}">
        <p14:creationId xmlns:p14="http://schemas.microsoft.com/office/powerpoint/2010/main" val="3107753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3FCFE-1185-4469-A450-3487DA38A178}"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161AF-4F2E-466E-B158-2CA303AB8804}" type="slidenum">
              <a:rPr lang="en-US" smtClean="0"/>
              <a:t>‹#›</a:t>
            </a:fld>
            <a:endParaRPr lang="en-US"/>
          </a:p>
        </p:txBody>
      </p:sp>
    </p:spTree>
    <p:extLst>
      <p:ext uri="{BB962C8B-B14F-4D97-AF65-F5344CB8AC3E}">
        <p14:creationId xmlns:p14="http://schemas.microsoft.com/office/powerpoint/2010/main" val="637271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3FCFE-1185-4469-A450-3487DA38A178}"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161AF-4F2E-466E-B158-2CA303AB8804}" type="slidenum">
              <a:rPr lang="en-US" smtClean="0"/>
              <a:t>‹#›</a:t>
            </a:fld>
            <a:endParaRPr lang="en-US"/>
          </a:p>
        </p:txBody>
      </p:sp>
    </p:spTree>
    <p:extLst>
      <p:ext uri="{BB962C8B-B14F-4D97-AF65-F5344CB8AC3E}">
        <p14:creationId xmlns:p14="http://schemas.microsoft.com/office/powerpoint/2010/main" val="417410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background">
  <p:cSld name="Image background">
    <p:bg>
      <p:bgPr>
        <a:solidFill>
          <a:srgbClr val="C3CED9"/>
        </a:solidFill>
        <a:effectLst/>
      </p:bgPr>
    </p:bg>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0" y="6028333"/>
            <a:ext cx="121920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 smtClean="0"/>
              <a:pPr/>
              <a:t>‹#›</a:t>
            </a:fld>
            <a:endParaRPr lang="en"/>
          </a:p>
        </p:txBody>
      </p:sp>
      <p:sp>
        <p:nvSpPr>
          <p:cNvPr id="55" name="Shape 55"/>
          <p:cNvSpPr/>
          <p:nvPr/>
        </p:nvSpPr>
        <p:spPr>
          <a:xfrm>
            <a:off x="279301" y="178834"/>
            <a:ext cx="11633236" cy="6500244"/>
          </a:xfrm>
          <a:custGeom>
            <a:avLst/>
            <a:gdLst/>
            <a:ahLst/>
            <a:cxnLst/>
            <a:rect l="0" t="0" r="0" b="0"/>
            <a:pathLst>
              <a:path w="92198" h="51517" extrusionOk="0">
                <a:moveTo>
                  <a:pt x="16254" y="186"/>
                </a:moveTo>
                <a:lnTo>
                  <a:pt x="16198" y="205"/>
                </a:lnTo>
                <a:lnTo>
                  <a:pt x="16161" y="242"/>
                </a:lnTo>
                <a:lnTo>
                  <a:pt x="16142" y="279"/>
                </a:lnTo>
                <a:lnTo>
                  <a:pt x="16124" y="354"/>
                </a:lnTo>
                <a:lnTo>
                  <a:pt x="16124" y="391"/>
                </a:lnTo>
                <a:lnTo>
                  <a:pt x="16161" y="447"/>
                </a:lnTo>
                <a:lnTo>
                  <a:pt x="16198" y="484"/>
                </a:lnTo>
                <a:lnTo>
                  <a:pt x="16291" y="559"/>
                </a:lnTo>
                <a:lnTo>
                  <a:pt x="16384" y="614"/>
                </a:lnTo>
                <a:lnTo>
                  <a:pt x="16254" y="726"/>
                </a:lnTo>
                <a:lnTo>
                  <a:pt x="16124" y="856"/>
                </a:lnTo>
                <a:lnTo>
                  <a:pt x="16105" y="912"/>
                </a:lnTo>
                <a:lnTo>
                  <a:pt x="16105" y="950"/>
                </a:lnTo>
                <a:lnTo>
                  <a:pt x="16105" y="968"/>
                </a:lnTo>
                <a:lnTo>
                  <a:pt x="16142" y="987"/>
                </a:lnTo>
                <a:lnTo>
                  <a:pt x="16291" y="987"/>
                </a:lnTo>
                <a:lnTo>
                  <a:pt x="16347" y="950"/>
                </a:lnTo>
                <a:lnTo>
                  <a:pt x="16403" y="912"/>
                </a:lnTo>
                <a:lnTo>
                  <a:pt x="16477" y="875"/>
                </a:lnTo>
                <a:lnTo>
                  <a:pt x="16533" y="856"/>
                </a:lnTo>
                <a:lnTo>
                  <a:pt x="16626" y="801"/>
                </a:lnTo>
                <a:lnTo>
                  <a:pt x="16719" y="875"/>
                </a:lnTo>
                <a:lnTo>
                  <a:pt x="16794" y="894"/>
                </a:lnTo>
                <a:lnTo>
                  <a:pt x="16868" y="875"/>
                </a:lnTo>
                <a:lnTo>
                  <a:pt x="16924" y="856"/>
                </a:lnTo>
                <a:lnTo>
                  <a:pt x="16980" y="819"/>
                </a:lnTo>
                <a:lnTo>
                  <a:pt x="16999" y="763"/>
                </a:lnTo>
                <a:lnTo>
                  <a:pt x="16999" y="707"/>
                </a:lnTo>
                <a:lnTo>
                  <a:pt x="16980" y="633"/>
                </a:lnTo>
                <a:lnTo>
                  <a:pt x="16924" y="577"/>
                </a:lnTo>
                <a:lnTo>
                  <a:pt x="16999" y="503"/>
                </a:lnTo>
                <a:lnTo>
                  <a:pt x="17036" y="428"/>
                </a:lnTo>
                <a:lnTo>
                  <a:pt x="17055" y="391"/>
                </a:lnTo>
                <a:lnTo>
                  <a:pt x="17036" y="335"/>
                </a:lnTo>
                <a:lnTo>
                  <a:pt x="17017" y="298"/>
                </a:lnTo>
                <a:lnTo>
                  <a:pt x="16980" y="261"/>
                </a:lnTo>
                <a:lnTo>
                  <a:pt x="16924" y="242"/>
                </a:lnTo>
                <a:lnTo>
                  <a:pt x="16868" y="261"/>
                </a:lnTo>
                <a:lnTo>
                  <a:pt x="16757" y="317"/>
                </a:lnTo>
                <a:lnTo>
                  <a:pt x="16682" y="335"/>
                </a:lnTo>
                <a:lnTo>
                  <a:pt x="16626" y="335"/>
                </a:lnTo>
                <a:lnTo>
                  <a:pt x="16496" y="279"/>
                </a:lnTo>
                <a:lnTo>
                  <a:pt x="16403" y="223"/>
                </a:lnTo>
                <a:lnTo>
                  <a:pt x="16310" y="205"/>
                </a:lnTo>
                <a:lnTo>
                  <a:pt x="16254" y="186"/>
                </a:lnTo>
                <a:close/>
                <a:moveTo>
                  <a:pt x="22324" y="186"/>
                </a:moveTo>
                <a:lnTo>
                  <a:pt x="22249" y="205"/>
                </a:lnTo>
                <a:lnTo>
                  <a:pt x="22175" y="242"/>
                </a:lnTo>
                <a:lnTo>
                  <a:pt x="22044" y="335"/>
                </a:lnTo>
                <a:lnTo>
                  <a:pt x="21933" y="391"/>
                </a:lnTo>
                <a:lnTo>
                  <a:pt x="21877" y="391"/>
                </a:lnTo>
                <a:lnTo>
                  <a:pt x="21821" y="354"/>
                </a:lnTo>
                <a:lnTo>
                  <a:pt x="21691" y="279"/>
                </a:lnTo>
                <a:lnTo>
                  <a:pt x="21560" y="223"/>
                </a:lnTo>
                <a:lnTo>
                  <a:pt x="21504" y="205"/>
                </a:lnTo>
                <a:lnTo>
                  <a:pt x="21448" y="205"/>
                </a:lnTo>
                <a:lnTo>
                  <a:pt x="21393" y="242"/>
                </a:lnTo>
                <a:lnTo>
                  <a:pt x="21374" y="298"/>
                </a:lnTo>
                <a:lnTo>
                  <a:pt x="21393" y="354"/>
                </a:lnTo>
                <a:lnTo>
                  <a:pt x="21430" y="410"/>
                </a:lnTo>
                <a:lnTo>
                  <a:pt x="21542" y="521"/>
                </a:lnTo>
                <a:lnTo>
                  <a:pt x="21616" y="596"/>
                </a:lnTo>
                <a:lnTo>
                  <a:pt x="21542" y="652"/>
                </a:lnTo>
                <a:lnTo>
                  <a:pt x="21486" y="726"/>
                </a:lnTo>
                <a:lnTo>
                  <a:pt x="21467" y="763"/>
                </a:lnTo>
                <a:lnTo>
                  <a:pt x="21467" y="801"/>
                </a:lnTo>
                <a:lnTo>
                  <a:pt x="21486" y="838"/>
                </a:lnTo>
                <a:lnTo>
                  <a:pt x="21523" y="875"/>
                </a:lnTo>
                <a:lnTo>
                  <a:pt x="21560" y="912"/>
                </a:lnTo>
                <a:lnTo>
                  <a:pt x="21691" y="912"/>
                </a:lnTo>
                <a:lnTo>
                  <a:pt x="21877" y="782"/>
                </a:lnTo>
                <a:lnTo>
                  <a:pt x="21951" y="838"/>
                </a:lnTo>
                <a:lnTo>
                  <a:pt x="21988" y="856"/>
                </a:lnTo>
                <a:lnTo>
                  <a:pt x="22044" y="894"/>
                </a:lnTo>
                <a:lnTo>
                  <a:pt x="22193" y="968"/>
                </a:lnTo>
                <a:lnTo>
                  <a:pt x="22249" y="1005"/>
                </a:lnTo>
                <a:lnTo>
                  <a:pt x="22324" y="1024"/>
                </a:lnTo>
                <a:lnTo>
                  <a:pt x="22398" y="1024"/>
                </a:lnTo>
                <a:lnTo>
                  <a:pt x="22454" y="987"/>
                </a:lnTo>
                <a:lnTo>
                  <a:pt x="22491" y="931"/>
                </a:lnTo>
                <a:lnTo>
                  <a:pt x="22491" y="856"/>
                </a:lnTo>
                <a:lnTo>
                  <a:pt x="22454" y="801"/>
                </a:lnTo>
                <a:lnTo>
                  <a:pt x="22417" y="745"/>
                </a:lnTo>
                <a:lnTo>
                  <a:pt x="22286" y="633"/>
                </a:lnTo>
                <a:lnTo>
                  <a:pt x="22175" y="577"/>
                </a:lnTo>
                <a:lnTo>
                  <a:pt x="22230" y="521"/>
                </a:lnTo>
                <a:lnTo>
                  <a:pt x="22342" y="410"/>
                </a:lnTo>
                <a:lnTo>
                  <a:pt x="22417" y="317"/>
                </a:lnTo>
                <a:lnTo>
                  <a:pt x="22435" y="261"/>
                </a:lnTo>
                <a:lnTo>
                  <a:pt x="22435" y="223"/>
                </a:lnTo>
                <a:lnTo>
                  <a:pt x="22379" y="186"/>
                </a:lnTo>
                <a:close/>
                <a:moveTo>
                  <a:pt x="77731" y="186"/>
                </a:moveTo>
                <a:lnTo>
                  <a:pt x="77675" y="205"/>
                </a:lnTo>
                <a:lnTo>
                  <a:pt x="77638" y="223"/>
                </a:lnTo>
                <a:lnTo>
                  <a:pt x="77619" y="261"/>
                </a:lnTo>
                <a:lnTo>
                  <a:pt x="77619" y="298"/>
                </a:lnTo>
                <a:lnTo>
                  <a:pt x="77619" y="372"/>
                </a:lnTo>
                <a:lnTo>
                  <a:pt x="77638" y="447"/>
                </a:lnTo>
                <a:lnTo>
                  <a:pt x="77731" y="577"/>
                </a:lnTo>
                <a:lnTo>
                  <a:pt x="77805" y="707"/>
                </a:lnTo>
                <a:lnTo>
                  <a:pt x="77768" y="745"/>
                </a:lnTo>
                <a:lnTo>
                  <a:pt x="77712" y="801"/>
                </a:lnTo>
                <a:lnTo>
                  <a:pt x="77638" y="856"/>
                </a:lnTo>
                <a:lnTo>
                  <a:pt x="77601" y="894"/>
                </a:lnTo>
                <a:lnTo>
                  <a:pt x="77582" y="950"/>
                </a:lnTo>
                <a:lnTo>
                  <a:pt x="77601" y="987"/>
                </a:lnTo>
                <a:lnTo>
                  <a:pt x="77638" y="987"/>
                </a:lnTo>
                <a:lnTo>
                  <a:pt x="77824" y="912"/>
                </a:lnTo>
                <a:lnTo>
                  <a:pt x="77936" y="875"/>
                </a:lnTo>
                <a:lnTo>
                  <a:pt x="77992" y="894"/>
                </a:lnTo>
                <a:lnTo>
                  <a:pt x="78159" y="968"/>
                </a:lnTo>
                <a:lnTo>
                  <a:pt x="78252" y="1005"/>
                </a:lnTo>
                <a:lnTo>
                  <a:pt x="78364" y="1024"/>
                </a:lnTo>
                <a:lnTo>
                  <a:pt x="78476" y="1024"/>
                </a:lnTo>
                <a:lnTo>
                  <a:pt x="78513" y="1005"/>
                </a:lnTo>
                <a:lnTo>
                  <a:pt x="78550" y="968"/>
                </a:lnTo>
                <a:lnTo>
                  <a:pt x="78569" y="912"/>
                </a:lnTo>
                <a:lnTo>
                  <a:pt x="78569" y="875"/>
                </a:lnTo>
                <a:lnTo>
                  <a:pt x="78531" y="819"/>
                </a:lnTo>
                <a:lnTo>
                  <a:pt x="78494" y="782"/>
                </a:lnTo>
                <a:lnTo>
                  <a:pt x="78420" y="689"/>
                </a:lnTo>
                <a:lnTo>
                  <a:pt x="78327" y="633"/>
                </a:lnTo>
                <a:lnTo>
                  <a:pt x="78569" y="521"/>
                </a:lnTo>
                <a:lnTo>
                  <a:pt x="78680" y="465"/>
                </a:lnTo>
                <a:lnTo>
                  <a:pt x="78718" y="428"/>
                </a:lnTo>
                <a:lnTo>
                  <a:pt x="78755" y="372"/>
                </a:lnTo>
                <a:lnTo>
                  <a:pt x="78755" y="317"/>
                </a:lnTo>
                <a:lnTo>
                  <a:pt x="78736" y="242"/>
                </a:lnTo>
                <a:lnTo>
                  <a:pt x="78699" y="205"/>
                </a:lnTo>
                <a:lnTo>
                  <a:pt x="78662" y="186"/>
                </a:lnTo>
                <a:lnTo>
                  <a:pt x="78625" y="205"/>
                </a:lnTo>
                <a:lnTo>
                  <a:pt x="78513" y="261"/>
                </a:lnTo>
                <a:lnTo>
                  <a:pt x="78345" y="354"/>
                </a:lnTo>
                <a:lnTo>
                  <a:pt x="78215" y="428"/>
                </a:lnTo>
                <a:lnTo>
                  <a:pt x="78140" y="447"/>
                </a:lnTo>
                <a:lnTo>
                  <a:pt x="78103" y="447"/>
                </a:lnTo>
                <a:lnTo>
                  <a:pt x="78066" y="428"/>
                </a:lnTo>
                <a:lnTo>
                  <a:pt x="78010" y="391"/>
                </a:lnTo>
                <a:lnTo>
                  <a:pt x="77936" y="298"/>
                </a:lnTo>
                <a:lnTo>
                  <a:pt x="77880" y="261"/>
                </a:lnTo>
                <a:lnTo>
                  <a:pt x="77843" y="205"/>
                </a:lnTo>
                <a:lnTo>
                  <a:pt x="77787" y="186"/>
                </a:lnTo>
                <a:close/>
                <a:moveTo>
                  <a:pt x="5418" y="168"/>
                </a:moveTo>
                <a:lnTo>
                  <a:pt x="5362" y="186"/>
                </a:lnTo>
                <a:lnTo>
                  <a:pt x="5307" y="223"/>
                </a:lnTo>
                <a:lnTo>
                  <a:pt x="5269" y="261"/>
                </a:lnTo>
                <a:lnTo>
                  <a:pt x="5269" y="317"/>
                </a:lnTo>
                <a:lnTo>
                  <a:pt x="5307" y="372"/>
                </a:lnTo>
                <a:lnTo>
                  <a:pt x="5400" y="465"/>
                </a:lnTo>
                <a:lnTo>
                  <a:pt x="5474" y="540"/>
                </a:lnTo>
                <a:lnTo>
                  <a:pt x="5567" y="596"/>
                </a:lnTo>
                <a:lnTo>
                  <a:pt x="5642" y="633"/>
                </a:lnTo>
                <a:lnTo>
                  <a:pt x="5660" y="670"/>
                </a:lnTo>
                <a:lnTo>
                  <a:pt x="5660" y="707"/>
                </a:lnTo>
                <a:lnTo>
                  <a:pt x="5605" y="763"/>
                </a:lnTo>
                <a:lnTo>
                  <a:pt x="5605" y="819"/>
                </a:lnTo>
                <a:lnTo>
                  <a:pt x="5586" y="856"/>
                </a:lnTo>
                <a:lnTo>
                  <a:pt x="5567" y="912"/>
                </a:lnTo>
                <a:lnTo>
                  <a:pt x="5586" y="968"/>
                </a:lnTo>
                <a:lnTo>
                  <a:pt x="5642" y="1024"/>
                </a:lnTo>
                <a:lnTo>
                  <a:pt x="5679" y="1043"/>
                </a:lnTo>
                <a:lnTo>
                  <a:pt x="5735" y="1024"/>
                </a:lnTo>
                <a:lnTo>
                  <a:pt x="5772" y="987"/>
                </a:lnTo>
                <a:lnTo>
                  <a:pt x="5865" y="894"/>
                </a:lnTo>
                <a:lnTo>
                  <a:pt x="5902" y="856"/>
                </a:lnTo>
                <a:lnTo>
                  <a:pt x="5940" y="838"/>
                </a:lnTo>
                <a:lnTo>
                  <a:pt x="5995" y="856"/>
                </a:lnTo>
                <a:lnTo>
                  <a:pt x="6051" y="894"/>
                </a:lnTo>
                <a:lnTo>
                  <a:pt x="6200" y="968"/>
                </a:lnTo>
                <a:lnTo>
                  <a:pt x="6275" y="1005"/>
                </a:lnTo>
                <a:lnTo>
                  <a:pt x="6331" y="1005"/>
                </a:lnTo>
                <a:lnTo>
                  <a:pt x="6405" y="987"/>
                </a:lnTo>
                <a:lnTo>
                  <a:pt x="6442" y="931"/>
                </a:lnTo>
                <a:lnTo>
                  <a:pt x="6461" y="875"/>
                </a:lnTo>
                <a:lnTo>
                  <a:pt x="6461" y="819"/>
                </a:lnTo>
                <a:lnTo>
                  <a:pt x="6442" y="763"/>
                </a:lnTo>
                <a:lnTo>
                  <a:pt x="6405" y="707"/>
                </a:lnTo>
                <a:lnTo>
                  <a:pt x="6293" y="633"/>
                </a:lnTo>
                <a:lnTo>
                  <a:pt x="6200" y="577"/>
                </a:lnTo>
                <a:lnTo>
                  <a:pt x="6293" y="484"/>
                </a:lnTo>
                <a:lnTo>
                  <a:pt x="6349" y="372"/>
                </a:lnTo>
                <a:lnTo>
                  <a:pt x="6368" y="317"/>
                </a:lnTo>
                <a:lnTo>
                  <a:pt x="6349" y="261"/>
                </a:lnTo>
                <a:lnTo>
                  <a:pt x="6312" y="223"/>
                </a:lnTo>
                <a:lnTo>
                  <a:pt x="6238" y="186"/>
                </a:lnTo>
                <a:lnTo>
                  <a:pt x="6182" y="186"/>
                </a:lnTo>
                <a:lnTo>
                  <a:pt x="6126" y="205"/>
                </a:lnTo>
                <a:lnTo>
                  <a:pt x="6033" y="279"/>
                </a:lnTo>
                <a:lnTo>
                  <a:pt x="5940" y="354"/>
                </a:lnTo>
                <a:lnTo>
                  <a:pt x="5884" y="372"/>
                </a:lnTo>
                <a:lnTo>
                  <a:pt x="5847" y="372"/>
                </a:lnTo>
                <a:lnTo>
                  <a:pt x="5791" y="354"/>
                </a:lnTo>
                <a:lnTo>
                  <a:pt x="5735" y="335"/>
                </a:lnTo>
                <a:lnTo>
                  <a:pt x="5605" y="242"/>
                </a:lnTo>
                <a:lnTo>
                  <a:pt x="5474" y="186"/>
                </a:lnTo>
                <a:lnTo>
                  <a:pt x="5418" y="168"/>
                </a:lnTo>
                <a:close/>
                <a:moveTo>
                  <a:pt x="11600" y="149"/>
                </a:moveTo>
                <a:lnTo>
                  <a:pt x="11544" y="168"/>
                </a:lnTo>
                <a:lnTo>
                  <a:pt x="11506" y="205"/>
                </a:lnTo>
                <a:lnTo>
                  <a:pt x="11413" y="279"/>
                </a:lnTo>
                <a:lnTo>
                  <a:pt x="11339" y="354"/>
                </a:lnTo>
                <a:lnTo>
                  <a:pt x="11264" y="391"/>
                </a:lnTo>
                <a:lnTo>
                  <a:pt x="11227" y="410"/>
                </a:lnTo>
                <a:lnTo>
                  <a:pt x="11190" y="410"/>
                </a:lnTo>
                <a:lnTo>
                  <a:pt x="11115" y="372"/>
                </a:lnTo>
                <a:lnTo>
                  <a:pt x="11004" y="317"/>
                </a:lnTo>
                <a:lnTo>
                  <a:pt x="10873" y="279"/>
                </a:lnTo>
                <a:lnTo>
                  <a:pt x="10780" y="279"/>
                </a:lnTo>
                <a:lnTo>
                  <a:pt x="10687" y="317"/>
                </a:lnTo>
                <a:lnTo>
                  <a:pt x="10650" y="335"/>
                </a:lnTo>
                <a:lnTo>
                  <a:pt x="10631" y="372"/>
                </a:lnTo>
                <a:lnTo>
                  <a:pt x="10650" y="410"/>
                </a:lnTo>
                <a:lnTo>
                  <a:pt x="10706" y="447"/>
                </a:lnTo>
                <a:lnTo>
                  <a:pt x="11060" y="689"/>
                </a:lnTo>
                <a:lnTo>
                  <a:pt x="11004" y="782"/>
                </a:lnTo>
                <a:lnTo>
                  <a:pt x="10948" y="894"/>
                </a:lnTo>
                <a:lnTo>
                  <a:pt x="10948" y="950"/>
                </a:lnTo>
                <a:lnTo>
                  <a:pt x="10967" y="1005"/>
                </a:lnTo>
                <a:lnTo>
                  <a:pt x="11004" y="1024"/>
                </a:lnTo>
                <a:lnTo>
                  <a:pt x="11078" y="1043"/>
                </a:lnTo>
                <a:lnTo>
                  <a:pt x="11115" y="1024"/>
                </a:lnTo>
                <a:lnTo>
                  <a:pt x="11171" y="1005"/>
                </a:lnTo>
                <a:lnTo>
                  <a:pt x="11209" y="968"/>
                </a:lnTo>
                <a:lnTo>
                  <a:pt x="11264" y="931"/>
                </a:lnTo>
                <a:lnTo>
                  <a:pt x="11339" y="894"/>
                </a:lnTo>
                <a:lnTo>
                  <a:pt x="11357" y="894"/>
                </a:lnTo>
                <a:lnTo>
                  <a:pt x="11395" y="931"/>
                </a:lnTo>
                <a:lnTo>
                  <a:pt x="11469" y="968"/>
                </a:lnTo>
                <a:lnTo>
                  <a:pt x="11581" y="987"/>
                </a:lnTo>
                <a:lnTo>
                  <a:pt x="11655" y="968"/>
                </a:lnTo>
                <a:lnTo>
                  <a:pt x="11693" y="950"/>
                </a:lnTo>
                <a:lnTo>
                  <a:pt x="11711" y="931"/>
                </a:lnTo>
                <a:lnTo>
                  <a:pt x="11711" y="875"/>
                </a:lnTo>
                <a:lnTo>
                  <a:pt x="11711" y="819"/>
                </a:lnTo>
                <a:lnTo>
                  <a:pt x="11674" y="782"/>
                </a:lnTo>
                <a:lnTo>
                  <a:pt x="11637" y="726"/>
                </a:lnTo>
                <a:lnTo>
                  <a:pt x="11600" y="670"/>
                </a:lnTo>
                <a:lnTo>
                  <a:pt x="11581" y="652"/>
                </a:lnTo>
                <a:lnTo>
                  <a:pt x="11600" y="596"/>
                </a:lnTo>
                <a:lnTo>
                  <a:pt x="11655" y="540"/>
                </a:lnTo>
                <a:lnTo>
                  <a:pt x="11730" y="447"/>
                </a:lnTo>
                <a:lnTo>
                  <a:pt x="11767" y="372"/>
                </a:lnTo>
                <a:lnTo>
                  <a:pt x="11786" y="298"/>
                </a:lnTo>
                <a:lnTo>
                  <a:pt x="11767" y="242"/>
                </a:lnTo>
                <a:lnTo>
                  <a:pt x="11711" y="186"/>
                </a:lnTo>
                <a:lnTo>
                  <a:pt x="11637" y="149"/>
                </a:lnTo>
                <a:close/>
                <a:moveTo>
                  <a:pt x="59001" y="130"/>
                </a:moveTo>
                <a:lnTo>
                  <a:pt x="58945" y="149"/>
                </a:lnTo>
                <a:lnTo>
                  <a:pt x="58889" y="168"/>
                </a:lnTo>
                <a:lnTo>
                  <a:pt x="58852" y="205"/>
                </a:lnTo>
                <a:lnTo>
                  <a:pt x="58852" y="261"/>
                </a:lnTo>
                <a:lnTo>
                  <a:pt x="58889" y="317"/>
                </a:lnTo>
                <a:lnTo>
                  <a:pt x="59001" y="428"/>
                </a:lnTo>
                <a:lnTo>
                  <a:pt x="59131" y="521"/>
                </a:lnTo>
                <a:lnTo>
                  <a:pt x="59225" y="577"/>
                </a:lnTo>
                <a:lnTo>
                  <a:pt x="59131" y="670"/>
                </a:lnTo>
                <a:lnTo>
                  <a:pt x="59020" y="782"/>
                </a:lnTo>
                <a:lnTo>
                  <a:pt x="58982" y="856"/>
                </a:lnTo>
                <a:lnTo>
                  <a:pt x="58945" y="912"/>
                </a:lnTo>
                <a:lnTo>
                  <a:pt x="58945" y="968"/>
                </a:lnTo>
                <a:lnTo>
                  <a:pt x="58982" y="1024"/>
                </a:lnTo>
                <a:lnTo>
                  <a:pt x="59038" y="1043"/>
                </a:lnTo>
                <a:lnTo>
                  <a:pt x="59113" y="1043"/>
                </a:lnTo>
                <a:lnTo>
                  <a:pt x="59169" y="1005"/>
                </a:lnTo>
                <a:lnTo>
                  <a:pt x="59225" y="950"/>
                </a:lnTo>
                <a:lnTo>
                  <a:pt x="59336" y="838"/>
                </a:lnTo>
                <a:lnTo>
                  <a:pt x="59411" y="726"/>
                </a:lnTo>
                <a:lnTo>
                  <a:pt x="59522" y="838"/>
                </a:lnTo>
                <a:lnTo>
                  <a:pt x="59671" y="950"/>
                </a:lnTo>
                <a:lnTo>
                  <a:pt x="59746" y="1005"/>
                </a:lnTo>
                <a:lnTo>
                  <a:pt x="59820" y="1024"/>
                </a:lnTo>
                <a:lnTo>
                  <a:pt x="59895" y="1024"/>
                </a:lnTo>
                <a:lnTo>
                  <a:pt x="59951" y="987"/>
                </a:lnTo>
                <a:lnTo>
                  <a:pt x="59988" y="931"/>
                </a:lnTo>
                <a:lnTo>
                  <a:pt x="59988" y="856"/>
                </a:lnTo>
                <a:lnTo>
                  <a:pt x="59951" y="782"/>
                </a:lnTo>
                <a:lnTo>
                  <a:pt x="59913" y="707"/>
                </a:lnTo>
                <a:lnTo>
                  <a:pt x="59764" y="577"/>
                </a:lnTo>
                <a:lnTo>
                  <a:pt x="59653" y="484"/>
                </a:lnTo>
                <a:lnTo>
                  <a:pt x="59727" y="428"/>
                </a:lnTo>
                <a:lnTo>
                  <a:pt x="59820" y="335"/>
                </a:lnTo>
                <a:lnTo>
                  <a:pt x="59858" y="279"/>
                </a:lnTo>
                <a:lnTo>
                  <a:pt x="59876" y="242"/>
                </a:lnTo>
                <a:lnTo>
                  <a:pt x="59858" y="205"/>
                </a:lnTo>
                <a:lnTo>
                  <a:pt x="59820" y="186"/>
                </a:lnTo>
                <a:lnTo>
                  <a:pt x="59764" y="186"/>
                </a:lnTo>
                <a:lnTo>
                  <a:pt x="59690" y="242"/>
                </a:lnTo>
                <a:lnTo>
                  <a:pt x="59560" y="317"/>
                </a:lnTo>
                <a:lnTo>
                  <a:pt x="59485" y="335"/>
                </a:lnTo>
                <a:lnTo>
                  <a:pt x="59429" y="335"/>
                </a:lnTo>
                <a:lnTo>
                  <a:pt x="59318" y="261"/>
                </a:lnTo>
                <a:lnTo>
                  <a:pt x="59206" y="205"/>
                </a:lnTo>
                <a:lnTo>
                  <a:pt x="59076" y="149"/>
                </a:lnTo>
                <a:lnTo>
                  <a:pt x="59001" y="130"/>
                </a:lnTo>
                <a:close/>
                <a:moveTo>
                  <a:pt x="73188" y="149"/>
                </a:moveTo>
                <a:lnTo>
                  <a:pt x="73114" y="186"/>
                </a:lnTo>
                <a:lnTo>
                  <a:pt x="72983" y="261"/>
                </a:lnTo>
                <a:lnTo>
                  <a:pt x="72890" y="317"/>
                </a:lnTo>
                <a:lnTo>
                  <a:pt x="72816" y="335"/>
                </a:lnTo>
                <a:lnTo>
                  <a:pt x="72760" y="354"/>
                </a:lnTo>
                <a:lnTo>
                  <a:pt x="72723" y="335"/>
                </a:lnTo>
                <a:lnTo>
                  <a:pt x="72630" y="298"/>
                </a:lnTo>
                <a:lnTo>
                  <a:pt x="72518" y="223"/>
                </a:lnTo>
                <a:lnTo>
                  <a:pt x="72443" y="205"/>
                </a:lnTo>
                <a:lnTo>
                  <a:pt x="72388" y="205"/>
                </a:lnTo>
                <a:lnTo>
                  <a:pt x="72332" y="223"/>
                </a:lnTo>
                <a:lnTo>
                  <a:pt x="72313" y="279"/>
                </a:lnTo>
                <a:lnTo>
                  <a:pt x="72313" y="317"/>
                </a:lnTo>
                <a:lnTo>
                  <a:pt x="72350" y="372"/>
                </a:lnTo>
                <a:lnTo>
                  <a:pt x="72462" y="484"/>
                </a:lnTo>
                <a:lnTo>
                  <a:pt x="72555" y="559"/>
                </a:lnTo>
                <a:lnTo>
                  <a:pt x="72388" y="689"/>
                </a:lnTo>
                <a:lnTo>
                  <a:pt x="72313" y="763"/>
                </a:lnTo>
                <a:lnTo>
                  <a:pt x="72276" y="801"/>
                </a:lnTo>
                <a:lnTo>
                  <a:pt x="72257" y="838"/>
                </a:lnTo>
                <a:lnTo>
                  <a:pt x="72257" y="894"/>
                </a:lnTo>
                <a:lnTo>
                  <a:pt x="72276" y="968"/>
                </a:lnTo>
                <a:lnTo>
                  <a:pt x="72313" y="1005"/>
                </a:lnTo>
                <a:lnTo>
                  <a:pt x="72388" y="1005"/>
                </a:lnTo>
                <a:lnTo>
                  <a:pt x="72481" y="968"/>
                </a:lnTo>
                <a:lnTo>
                  <a:pt x="72555" y="912"/>
                </a:lnTo>
                <a:lnTo>
                  <a:pt x="72648" y="875"/>
                </a:lnTo>
                <a:lnTo>
                  <a:pt x="72741" y="838"/>
                </a:lnTo>
                <a:lnTo>
                  <a:pt x="72816" y="819"/>
                </a:lnTo>
                <a:lnTo>
                  <a:pt x="72872" y="875"/>
                </a:lnTo>
                <a:lnTo>
                  <a:pt x="72927" y="894"/>
                </a:lnTo>
                <a:lnTo>
                  <a:pt x="72965" y="950"/>
                </a:lnTo>
                <a:lnTo>
                  <a:pt x="73002" y="987"/>
                </a:lnTo>
                <a:lnTo>
                  <a:pt x="73058" y="1024"/>
                </a:lnTo>
                <a:lnTo>
                  <a:pt x="73169" y="1043"/>
                </a:lnTo>
                <a:lnTo>
                  <a:pt x="73244" y="1043"/>
                </a:lnTo>
                <a:lnTo>
                  <a:pt x="73263" y="1005"/>
                </a:lnTo>
                <a:lnTo>
                  <a:pt x="73263" y="987"/>
                </a:lnTo>
                <a:lnTo>
                  <a:pt x="73263" y="912"/>
                </a:lnTo>
                <a:lnTo>
                  <a:pt x="73244" y="838"/>
                </a:lnTo>
                <a:lnTo>
                  <a:pt x="73207" y="745"/>
                </a:lnTo>
                <a:lnTo>
                  <a:pt x="73151" y="670"/>
                </a:lnTo>
                <a:lnTo>
                  <a:pt x="73095" y="614"/>
                </a:lnTo>
                <a:lnTo>
                  <a:pt x="73188" y="540"/>
                </a:lnTo>
                <a:lnTo>
                  <a:pt x="73300" y="447"/>
                </a:lnTo>
                <a:lnTo>
                  <a:pt x="73356" y="391"/>
                </a:lnTo>
                <a:lnTo>
                  <a:pt x="73374" y="335"/>
                </a:lnTo>
                <a:lnTo>
                  <a:pt x="73374" y="261"/>
                </a:lnTo>
                <a:lnTo>
                  <a:pt x="73356" y="205"/>
                </a:lnTo>
                <a:lnTo>
                  <a:pt x="73300" y="168"/>
                </a:lnTo>
                <a:lnTo>
                  <a:pt x="73244" y="149"/>
                </a:lnTo>
                <a:close/>
                <a:moveTo>
                  <a:pt x="2719" y="130"/>
                </a:moveTo>
                <a:lnTo>
                  <a:pt x="2663" y="168"/>
                </a:lnTo>
                <a:lnTo>
                  <a:pt x="2644" y="186"/>
                </a:lnTo>
                <a:lnTo>
                  <a:pt x="2626" y="223"/>
                </a:lnTo>
                <a:lnTo>
                  <a:pt x="2626" y="298"/>
                </a:lnTo>
                <a:lnTo>
                  <a:pt x="2663" y="372"/>
                </a:lnTo>
                <a:lnTo>
                  <a:pt x="2719" y="447"/>
                </a:lnTo>
                <a:lnTo>
                  <a:pt x="2868" y="577"/>
                </a:lnTo>
                <a:lnTo>
                  <a:pt x="2979" y="652"/>
                </a:lnTo>
                <a:lnTo>
                  <a:pt x="2905" y="726"/>
                </a:lnTo>
                <a:lnTo>
                  <a:pt x="2830" y="838"/>
                </a:lnTo>
                <a:lnTo>
                  <a:pt x="2812" y="875"/>
                </a:lnTo>
                <a:lnTo>
                  <a:pt x="2812" y="931"/>
                </a:lnTo>
                <a:lnTo>
                  <a:pt x="2830" y="968"/>
                </a:lnTo>
                <a:lnTo>
                  <a:pt x="2868" y="987"/>
                </a:lnTo>
                <a:lnTo>
                  <a:pt x="2924" y="987"/>
                </a:lnTo>
                <a:lnTo>
                  <a:pt x="2998" y="950"/>
                </a:lnTo>
                <a:lnTo>
                  <a:pt x="3054" y="912"/>
                </a:lnTo>
                <a:lnTo>
                  <a:pt x="3110" y="875"/>
                </a:lnTo>
                <a:lnTo>
                  <a:pt x="3166" y="838"/>
                </a:lnTo>
                <a:lnTo>
                  <a:pt x="3203" y="838"/>
                </a:lnTo>
                <a:lnTo>
                  <a:pt x="3240" y="856"/>
                </a:lnTo>
                <a:lnTo>
                  <a:pt x="3296" y="912"/>
                </a:lnTo>
                <a:lnTo>
                  <a:pt x="3445" y="1005"/>
                </a:lnTo>
                <a:lnTo>
                  <a:pt x="3519" y="1043"/>
                </a:lnTo>
                <a:lnTo>
                  <a:pt x="3612" y="1061"/>
                </a:lnTo>
                <a:lnTo>
                  <a:pt x="3650" y="1043"/>
                </a:lnTo>
                <a:lnTo>
                  <a:pt x="3687" y="1024"/>
                </a:lnTo>
                <a:lnTo>
                  <a:pt x="3724" y="987"/>
                </a:lnTo>
                <a:lnTo>
                  <a:pt x="3743" y="950"/>
                </a:lnTo>
                <a:lnTo>
                  <a:pt x="3761" y="875"/>
                </a:lnTo>
                <a:lnTo>
                  <a:pt x="3761" y="838"/>
                </a:lnTo>
                <a:lnTo>
                  <a:pt x="3724" y="782"/>
                </a:lnTo>
                <a:lnTo>
                  <a:pt x="3705" y="745"/>
                </a:lnTo>
                <a:lnTo>
                  <a:pt x="3612" y="670"/>
                </a:lnTo>
                <a:lnTo>
                  <a:pt x="3519" y="596"/>
                </a:lnTo>
                <a:lnTo>
                  <a:pt x="3612" y="521"/>
                </a:lnTo>
                <a:lnTo>
                  <a:pt x="3705" y="410"/>
                </a:lnTo>
                <a:lnTo>
                  <a:pt x="3743" y="335"/>
                </a:lnTo>
                <a:lnTo>
                  <a:pt x="3743" y="279"/>
                </a:lnTo>
                <a:lnTo>
                  <a:pt x="3724" y="242"/>
                </a:lnTo>
                <a:lnTo>
                  <a:pt x="3668" y="186"/>
                </a:lnTo>
                <a:lnTo>
                  <a:pt x="3594" y="186"/>
                </a:lnTo>
                <a:lnTo>
                  <a:pt x="3519" y="205"/>
                </a:lnTo>
                <a:lnTo>
                  <a:pt x="3389" y="279"/>
                </a:lnTo>
                <a:lnTo>
                  <a:pt x="3277" y="372"/>
                </a:lnTo>
                <a:lnTo>
                  <a:pt x="3240" y="372"/>
                </a:lnTo>
                <a:lnTo>
                  <a:pt x="3166" y="354"/>
                </a:lnTo>
                <a:lnTo>
                  <a:pt x="3054" y="279"/>
                </a:lnTo>
                <a:lnTo>
                  <a:pt x="2905" y="205"/>
                </a:lnTo>
                <a:lnTo>
                  <a:pt x="2849" y="168"/>
                </a:lnTo>
                <a:lnTo>
                  <a:pt x="2775" y="130"/>
                </a:lnTo>
                <a:close/>
                <a:moveTo>
                  <a:pt x="37367" y="149"/>
                </a:moveTo>
                <a:lnTo>
                  <a:pt x="37311" y="168"/>
                </a:lnTo>
                <a:lnTo>
                  <a:pt x="37292" y="186"/>
                </a:lnTo>
                <a:lnTo>
                  <a:pt x="37274" y="223"/>
                </a:lnTo>
                <a:lnTo>
                  <a:pt x="37274" y="279"/>
                </a:lnTo>
                <a:lnTo>
                  <a:pt x="37311" y="354"/>
                </a:lnTo>
                <a:lnTo>
                  <a:pt x="37367" y="410"/>
                </a:lnTo>
                <a:lnTo>
                  <a:pt x="37441" y="465"/>
                </a:lnTo>
                <a:lnTo>
                  <a:pt x="37609" y="577"/>
                </a:lnTo>
                <a:lnTo>
                  <a:pt x="37739" y="652"/>
                </a:lnTo>
                <a:lnTo>
                  <a:pt x="37628" y="801"/>
                </a:lnTo>
                <a:lnTo>
                  <a:pt x="37572" y="875"/>
                </a:lnTo>
                <a:lnTo>
                  <a:pt x="37534" y="950"/>
                </a:lnTo>
                <a:lnTo>
                  <a:pt x="37534" y="987"/>
                </a:lnTo>
                <a:lnTo>
                  <a:pt x="37590" y="1005"/>
                </a:lnTo>
                <a:lnTo>
                  <a:pt x="37721" y="931"/>
                </a:lnTo>
                <a:lnTo>
                  <a:pt x="37963" y="782"/>
                </a:lnTo>
                <a:lnTo>
                  <a:pt x="38019" y="801"/>
                </a:lnTo>
                <a:lnTo>
                  <a:pt x="38074" y="819"/>
                </a:lnTo>
                <a:lnTo>
                  <a:pt x="38205" y="894"/>
                </a:lnTo>
                <a:lnTo>
                  <a:pt x="38354" y="987"/>
                </a:lnTo>
                <a:lnTo>
                  <a:pt x="38465" y="1043"/>
                </a:lnTo>
                <a:lnTo>
                  <a:pt x="38558" y="1061"/>
                </a:lnTo>
                <a:lnTo>
                  <a:pt x="38652" y="1043"/>
                </a:lnTo>
                <a:lnTo>
                  <a:pt x="38689" y="1043"/>
                </a:lnTo>
                <a:lnTo>
                  <a:pt x="38726" y="1005"/>
                </a:lnTo>
                <a:lnTo>
                  <a:pt x="38726" y="968"/>
                </a:lnTo>
                <a:lnTo>
                  <a:pt x="38726" y="912"/>
                </a:lnTo>
                <a:lnTo>
                  <a:pt x="38707" y="856"/>
                </a:lnTo>
                <a:lnTo>
                  <a:pt x="38652" y="801"/>
                </a:lnTo>
                <a:lnTo>
                  <a:pt x="38521" y="707"/>
                </a:lnTo>
                <a:lnTo>
                  <a:pt x="38372" y="633"/>
                </a:lnTo>
                <a:lnTo>
                  <a:pt x="38242" y="577"/>
                </a:lnTo>
                <a:lnTo>
                  <a:pt x="38354" y="503"/>
                </a:lnTo>
                <a:lnTo>
                  <a:pt x="38465" y="372"/>
                </a:lnTo>
                <a:lnTo>
                  <a:pt x="38503" y="298"/>
                </a:lnTo>
                <a:lnTo>
                  <a:pt x="38503" y="242"/>
                </a:lnTo>
                <a:lnTo>
                  <a:pt x="38503" y="223"/>
                </a:lnTo>
                <a:lnTo>
                  <a:pt x="38465" y="205"/>
                </a:lnTo>
                <a:lnTo>
                  <a:pt x="38391" y="168"/>
                </a:lnTo>
                <a:lnTo>
                  <a:pt x="38316" y="168"/>
                </a:lnTo>
                <a:lnTo>
                  <a:pt x="38223" y="205"/>
                </a:lnTo>
                <a:lnTo>
                  <a:pt x="38093" y="317"/>
                </a:lnTo>
                <a:lnTo>
                  <a:pt x="38019" y="391"/>
                </a:lnTo>
                <a:lnTo>
                  <a:pt x="37963" y="410"/>
                </a:lnTo>
                <a:lnTo>
                  <a:pt x="37907" y="410"/>
                </a:lnTo>
                <a:lnTo>
                  <a:pt x="37814" y="354"/>
                </a:lnTo>
                <a:lnTo>
                  <a:pt x="37702" y="279"/>
                </a:lnTo>
                <a:lnTo>
                  <a:pt x="37534" y="186"/>
                </a:lnTo>
                <a:lnTo>
                  <a:pt x="37441" y="168"/>
                </a:lnTo>
                <a:lnTo>
                  <a:pt x="37367" y="149"/>
                </a:lnTo>
                <a:close/>
                <a:moveTo>
                  <a:pt x="40327" y="149"/>
                </a:moveTo>
                <a:lnTo>
                  <a:pt x="40290" y="186"/>
                </a:lnTo>
                <a:lnTo>
                  <a:pt x="40290" y="223"/>
                </a:lnTo>
                <a:lnTo>
                  <a:pt x="40290" y="242"/>
                </a:lnTo>
                <a:lnTo>
                  <a:pt x="40327" y="317"/>
                </a:lnTo>
                <a:lnTo>
                  <a:pt x="40364" y="372"/>
                </a:lnTo>
                <a:lnTo>
                  <a:pt x="40383" y="410"/>
                </a:lnTo>
                <a:lnTo>
                  <a:pt x="40402" y="503"/>
                </a:lnTo>
                <a:lnTo>
                  <a:pt x="40364" y="559"/>
                </a:lnTo>
                <a:lnTo>
                  <a:pt x="40290" y="652"/>
                </a:lnTo>
                <a:lnTo>
                  <a:pt x="40197" y="726"/>
                </a:lnTo>
                <a:lnTo>
                  <a:pt x="40104" y="819"/>
                </a:lnTo>
                <a:lnTo>
                  <a:pt x="40085" y="875"/>
                </a:lnTo>
                <a:lnTo>
                  <a:pt x="40104" y="931"/>
                </a:lnTo>
                <a:lnTo>
                  <a:pt x="40122" y="987"/>
                </a:lnTo>
                <a:lnTo>
                  <a:pt x="40160" y="1005"/>
                </a:lnTo>
                <a:lnTo>
                  <a:pt x="40234" y="1005"/>
                </a:lnTo>
                <a:lnTo>
                  <a:pt x="40327" y="968"/>
                </a:lnTo>
                <a:lnTo>
                  <a:pt x="40402" y="912"/>
                </a:lnTo>
                <a:lnTo>
                  <a:pt x="40513" y="819"/>
                </a:lnTo>
                <a:lnTo>
                  <a:pt x="40588" y="782"/>
                </a:lnTo>
                <a:lnTo>
                  <a:pt x="40625" y="763"/>
                </a:lnTo>
                <a:lnTo>
                  <a:pt x="40662" y="801"/>
                </a:lnTo>
                <a:lnTo>
                  <a:pt x="40718" y="856"/>
                </a:lnTo>
                <a:lnTo>
                  <a:pt x="40793" y="987"/>
                </a:lnTo>
                <a:lnTo>
                  <a:pt x="40849" y="1024"/>
                </a:lnTo>
                <a:lnTo>
                  <a:pt x="40923" y="1061"/>
                </a:lnTo>
                <a:lnTo>
                  <a:pt x="40960" y="1061"/>
                </a:lnTo>
                <a:lnTo>
                  <a:pt x="40997" y="1043"/>
                </a:lnTo>
                <a:lnTo>
                  <a:pt x="41035" y="1024"/>
                </a:lnTo>
                <a:lnTo>
                  <a:pt x="41053" y="987"/>
                </a:lnTo>
                <a:lnTo>
                  <a:pt x="41072" y="931"/>
                </a:lnTo>
                <a:lnTo>
                  <a:pt x="41072" y="894"/>
                </a:lnTo>
                <a:lnTo>
                  <a:pt x="41016" y="782"/>
                </a:lnTo>
                <a:lnTo>
                  <a:pt x="40942" y="689"/>
                </a:lnTo>
                <a:lnTo>
                  <a:pt x="40886" y="614"/>
                </a:lnTo>
                <a:lnTo>
                  <a:pt x="41109" y="521"/>
                </a:lnTo>
                <a:lnTo>
                  <a:pt x="41202" y="447"/>
                </a:lnTo>
                <a:lnTo>
                  <a:pt x="41239" y="410"/>
                </a:lnTo>
                <a:lnTo>
                  <a:pt x="41258" y="354"/>
                </a:lnTo>
                <a:lnTo>
                  <a:pt x="41258" y="279"/>
                </a:lnTo>
                <a:lnTo>
                  <a:pt x="41221" y="205"/>
                </a:lnTo>
                <a:lnTo>
                  <a:pt x="41146" y="149"/>
                </a:lnTo>
                <a:lnTo>
                  <a:pt x="41053" y="149"/>
                </a:lnTo>
                <a:lnTo>
                  <a:pt x="40960" y="205"/>
                </a:lnTo>
                <a:lnTo>
                  <a:pt x="40849" y="261"/>
                </a:lnTo>
                <a:lnTo>
                  <a:pt x="40718" y="335"/>
                </a:lnTo>
                <a:lnTo>
                  <a:pt x="40644" y="354"/>
                </a:lnTo>
                <a:lnTo>
                  <a:pt x="40606" y="335"/>
                </a:lnTo>
                <a:lnTo>
                  <a:pt x="40569" y="298"/>
                </a:lnTo>
                <a:lnTo>
                  <a:pt x="40476" y="205"/>
                </a:lnTo>
                <a:lnTo>
                  <a:pt x="40420" y="168"/>
                </a:lnTo>
                <a:lnTo>
                  <a:pt x="40383" y="149"/>
                </a:lnTo>
                <a:close/>
                <a:moveTo>
                  <a:pt x="49022" y="130"/>
                </a:moveTo>
                <a:lnTo>
                  <a:pt x="48966" y="168"/>
                </a:lnTo>
                <a:lnTo>
                  <a:pt x="48910" y="205"/>
                </a:lnTo>
                <a:lnTo>
                  <a:pt x="48817" y="317"/>
                </a:lnTo>
                <a:lnTo>
                  <a:pt x="48761" y="372"/>
                </a:lnTo>
                <a:lnTo>
                  <a:pt x="48724" y="391"/>
                </a:lnTo>
                <a:lnTo>
                  <a:pt x="48668" y="372"/>
                </a:lnTo>
                <a:lnTo>
                  <a:pt x="48612" y="335"/>
                </a:lnTo>
                <a:lnTo>
                  <a:pt x="48463" y="242"/>
                </a:lnTo>
                <a:lnTo>
                  <a:pt x="48370" y="205"/>
                </a:lnTo>
                <a:lnTo>
                  <a:pt x="48296" y="186"/>
                </a:lnTo>
                <a:lnTo>
                  <a:pt x="48240" y="205"/>
                </a:lnTo>
                <a:lnTo>
                  <a:pt x="48221" y="223"/>
                </a:lnTo>
                <a:lnTo>
                  <a:pt x="48203" y="242"/>
                </a:lnTo>
                <a:lnTo>
                  <a:pt x="48203" y="298"/>
                </a:lnTo>
                <a:lnTo>
                  <a:pt x="48240" y="354"/>
                </a:lnTo>
                <a:lnTo>
                  <a:pt x="48333" y="465"/>
                </a:lnTo>
                <a:lnTo>
                  <a:pt x="48463" y="559"/>
                </a:lnTo>
                <a:lnTo>
                  <a:pt x="48538" y="614"/>
                </a:lnTo>
                <a:lnTo>
                  <a:pt x="48426" y="838"/>
                </a:lnTo>
                <a:lnTo>
                  <a:pt x="48370" y="968"/>
                </a:lnTo>
                <a:lnTo>
                  <a:pt x="48370" y="1005"/>
                </a:lnTo>
                <a:lnTo>
                  <a:pt x="48389" y="1043"/>
                </a:lnTo>
                <a:lnTo>
                  <a:pt x="48426" y="1061"/>
                </a:lnTo>
                <a:lnTo>
                  <a:pt x="48482" y="1043"/>
                </a:lnTo>
                <a:lnTo>
                  <a:pt x="48519" y="1005"/>
                </a:lnTo>
                <a:lnTo>
                  <a:pt x="48556" y="968"/>
                </a:lnTo>
                <a:lnTo>
                  <a:pt x="48631" y="875"/>
                </a:lnTo>
                <a:lnTo>
                  <a:pt x="48668" y="838"/>
                </a:lnTo>
                <a:lnTo>
                  <a:pt x="48705" y="801"/>
                </a:lnTo>
                <a:lnTo>
                  <a:pt x="48761" y="801"/>
                </a:lnTo>
                <a:lnTo>
                  <a:pt x="48798" y="819"/>
                </a:lnTo>
                <a:lnTo>
                  <a:pt x="48910" y="875"/>
                </a:lnTo>
                <a:lnTo>
                  <a:pt x="48966" y="912"/>
                </a:lnTo>
                <a:lnTo>
                  <a:pt x="49078" y="912"/>
                </a:lnTo>
                <a:lnTo>
                  <a:pt x="49134" y="894"/>
                </a:lnTo>
                <a:lnTo>
                  <a:pt x="49171" y="838"/>
                </a:lnTo>
                <a:lnTo>
                  <a:pt x="49171" y="801"/>
                </a:lnTo>
                <a:lnTo>
                  <a:pt x="49171" y="745"/>
                </a:lnTo>
                <a:lnTo>
                  <a:pt x="49134" y="707"/>
                </a:lnTo>
                <a:lnTo>
                  <a:pt x="49059" y="614"/>
                </a:lnTo>
                <a:lnTo>
                  <a:pt x="48985" y="559"/>
                </a:lnTo>
                <a:lnTo>
                  <a:pt x="49078" y="484"/>
                </a:lnTo>
                <a:lnTo>
                  <a:pt x="49171" y="391"/>
                </a:lnTo>
                <a:lnTo>
                  <a:pt x="49208" y="335"/>
                </a:lnTo>
                <a:lnTo>
                  <a:pt x="49227" y="279"/>
                </a:lnTo>
                <a:lnTo>
                  <a:pt x="49208" y="223"/>
                </a:lnTo>
                <a:lnTo>
                  <a:pt x="49171" y="168"/>
                </a:lnTo>
                <a:lnTo>
                  <a:pt x="49096" y="130"/>
                </a:lnTo>
                <a:close/>
                <a:moveTo>
                  <a:pt x="53490" y="130"/>
                </a:moveTo>
                <a:lnTo>
                  <a:pt x="53416" y="149"/>
                </a:lnTo>
                <a:lnTo>
                  <a:pt x="53378" y="205"/>
                </a:lnTo>
                <a:lnTo>
                  <a:pt x="53378" y="261"/>
                </a:lnTo>
                <a:lnTo>
                  <a:pt x="53397" y="317"/>
                </a:lnTo>
                <a:lnTo>
                  <a:pt x="53434" y="372"/>
                </a:lnTo>
                <a:lnTo>
                  <a:pt x="53509" y="447"/>
                </a:lnTo>
                <a:lnTo>
                  <a:pt x="53639" y="540"/>
                </a:lnTo>
                <a:lnTo>
                  <a:pt x="53751" y="614"/>
                </a:lnTo>
                <a:lnTo>
                  <a:pt x="53676" y="726"/>
                </a:lnTo>
                <a:lnTo>
                  <a:pt x="53583" y="856"/>
                </a:lnTo>
                <a:lnTo>
                  <a:pt x="53583" y="912"/>
                </a:lnTo>
                <a:lnTo>
                  <a:pt x="53602" y="950"/>
                </a:lnTo>
                <a:lnTo>
                  <a:pt x="53639" y="950"/>
                </a:lnTo>
                <a:lnTo>
                  <a:pt x="53732" y="931"/>
                </a:lnTo>
                <a:lnTo>
                  <a:pt x="53807" y="894"/>
                </a:lnTo>
                <a:lnTo>
                  <a:pt x="53881" y="856"/>
                </a:lnTo>
                <a:lnTo>
                  <a:pt x="53956" y="801"/>
                </a:lnTo>
                <a:lnTo>
                  <a:pt x="54011" y="782"/>
                </a:lnTo>
                <a:lnTo>
                  <a:pt x="54086" y="801"/>
                </a:lnTo>
                <a:lnTo>
                  <a:pt x="54160" y="856"/>
                </a:lnTo>
                <a:lnTo>
                  <a:pt x="54309" y="968"/>
                </a:lnTo>
                <a:lnTo>
                  <a:pt x="54421" y="1024"/>
                </a:lnTo>
                <a:lnTo>
                  <a:pt x="54570" y="1061"/>
                </a:lnTo>
                <a:lnTo>
                  <a:pt x="54644" y="1061"/>
                </a:lnTo>
                <a:lnTo>
                  <a:pt x="54700" y="1043"/>
                </a:lnTo>
                <a:lnTo>
                  <a:pt x="54738" y="1005"/>
                </a:lnTo>
                <a:lnTo>
                  <a:pt x="54756" y="931"/>
                </a:lnTo>
                <a:lnTo>
                  <a:pt x="54756" y="875"/>
                </a:lnTo>
                <a:lnTo>
                  <a:pt x="54719" y="801"/>
                </a:lnTo>
                <a:lnTo>
                  <a:pt x="54663" y="745"/>
                </a:lnTo>
                <a:lnTo>
                  <a:pt x="54607" y="689"/>
                </a:lnTo>
                <a:lnTo>
                  <a:pt x="54458" y="596"/>
                </a:lnTo>
                <a:lnTo>
                  <a:pt x="54347" y="540"/>
                </a:lnTo>
                <a:lnTo>
                  <a:pt x="54421" y="465"/>
                </a:lnTo>
                <a:lnTo>
                  <a:pt x="54496" y="372"/>
                </a:lnTo>
                <a:lnTo>
                  <a:pt x="54514" y="317"/>
                </a:lnTo>
                <a:lnTo>
                  <a:pt x="54514" y="261"/>
                </a:lnTo>
                <a:lnTo>
                  <a:pt x="54496" y="223"/>
                </a:lnTo>
                <a:lnTo>
                  <a:pt x="54440" y="168"/>
                </a:lnTo>
                <a:lnTo>
                  <a:pt x="54365" y="149"/>
                </a:lnTo>
                <a:lnTo>
                  <a:pt x="54309" y="168"/>
                </a:lnTo>
                <a:lnTo>
                  <a:pt x="54198" y="223"/>
                </a:lnTo>
                <a:lnTo>
                  <a:pt x="54067" y="317"/>
                </a:lnTo>
                <a:lnTo>
                  <a:pt x="54011" y="335"/>
                </a:lnTo>
                <a:lnTo>
                  <a:pt x="53918" y="317"/>
                </a:lnTo>
                <a:lnTo>
                  <a:pt x="53788" y="261"/>
                </a:lnTo>
                <a:lnTo>
                  <a:pt x="53639" y="186"/>
                </a:lnTo>
                <a:lnTo>
                  <a:pt x="53546" y="149"/>
                </a:lnTo>
                <a:lnTo>
                  <a:pt x="53490" y="130"/>
                </a:lnTo>
                <a:close/>
                <a:moveTo>
                  <a:pt x="57270" y="130"/>
                </a:moveTo>
                <a:lnTo>
                  <a:pt x="57158" y="168"/>
                </a:lnTo>
                <a:lnTo>
                  <a:pt x="57028" y="223"/>
                </a:lnTo>
                <a:lnTo>
                  <a:pt x="56953" y="261"/>
                </a:lnTo>
                <a:lnTo>
                  <a:pt x="56860" y="317"/>
                </a:lnTo>
                <a:lnTo>
                  <a:pt x="56804" y="391"/>
                </a:lnTo>
                <a:lnTo>
                  <a:pt x="56730" y="428"/>
                </a:lnTo>
                <a:lnTo>
                  <a:pt x="56655" y="428"/>
                </a:lnTo>
                <a:lnTo>
                  <a:pt x="56599" y="391"/>
                </a:lnTo>
                <a:lnTo>
                  <a:pt x="56525" y="335"/>
                </a:lnTo>
                <a:lnTo>
                  <a:pt x="56376" y="223"/>
                </a:lnTo>
                <a:lnTo>
                  <a:pt x="56301" y="168"/>
                </a:lnTo>
                <a:lnTo>
                  <a:pt x="56227" y="149"/>
                </a:lnTo>
                <a:lnTo>
                  <a:pt x="56171" y="168"/>
                </a:lnTo>
                <a:lnTo>
                  <a:pt x="56134" y="186"/>
                </a:lnTo>
                <a:lnTo>
                  <a:pt x="56115" y="223"/>
                </a:lnTo>
                <a:lnTo>
                  <a:pt x="56097" y="298"/>
                </a:lnTo>
                <a:lnTo>
                  <a:pt x="56115" y="354"/>
                </a:lnTo>
                <a:lnTo>
                  <a:pt x="56171" y="428"/>
                </a:lnTo>
                <a:lnTo>
                  <a:pt x="56227" y="484"/>
                </a:lnTo>
                <a:lnTo>
                  <a:pt x="56395" y="596"/>
                </a:lnTo>
                <a:lnTo>
                  <a:pt x="56506" y="670"/>
                </a:lnTo>
                <a:lnTo>
                  <a:pt x="56506" y="689"/>
                </a:lnTo>
                <a:lnTo>
                  <a:pt x="56488" y="707"/>
                </a:lnTo>
                <a:lnTo>
                  <a:pt x="56432" y="801"/>
                </a:lnTo>
                <a:lnTo>
                  <a:pt x="56413" y="838"/>
                </a:lnTo>
                <a:lnTo>
                  <a:pt x="56395" y="875"/>
                </a:lnTo>
                <a:lnTo>
                  <a:pt x="56413" y="912"/>
                </a:lnTo>
                <a:lnTo>
                  <a:pt x="56450" y="931"/>
                </a:lnTo>
                <a:lnTo>
                  <a:pt x="56506" y="931"/>
                </a:lnTo>
                <a:lnTo>
                  <a:pt x="56544" y="894"/>
                </a:lnTo>
                <a:lnTo>
                  <a:pt x="56581" y="856"/>
                </a:lnTo>
                <a:lnTo>
                  <a:pt x="56618" y="838"/>
                </a:lnTo>
                <a:lnTo>
                  <a:pt x="56748" y="838"/>
                </a:lnTo>
                <a:lnTo>
                  <a:pt x="56860" y="931"/>
                </a:lnTo>
                <a:lnTo>
                  <a:pt x="56953" y="987"/>
                </a:lnTo>
                <a:lnTo>
                  <a:pt x="57065" y="1043"/>
                </a:lnTo>
                <a:lnTo>
                  <a:pt x="57139" y="1061"/>
                </a:lnTo>
                <a:lnTo>
                  <a:pt x="57195" y="1061"/>
                </a:lnTo>
                <a:lnTo>
                  <a:pt x="57232" y="1043"/>
                </a:lnTo>
                <a:lnTo>
                  <a:pt x="57251" y="1005"/>
                </a:lnTo>
                <a:lnTo>
                  <a:pt x="57251" y="950"/>
                </a:lnTo>
                <a:lnTo>
                  <a:pt x="57232" y="894"/>
                </a:lnTo>
                <a:lnTo>
                  <a:pt x="57139" y="782"/>
                </a:lnTo>
                <a:lnTo>
                  <a:pt x="57009" y="689"/>
                </a:lnTo>
                <a:lnTo>
                  <a:pt x="56935" y="614"/>
                </a:lnTo>
                <a:lnTo>
                  <a:pt x="57046" y="540"/>
                </a:lnTo>
                <a:lnTo>
                  <a:pt x="57214" y="410"/>
                </a:lnTo>
                <a:lnTo>
                  <a:pt x="57307" y="335"/>
                </a:lnTo>
                <a:lnTo>
                  <a:pt x="57363" y="279"/>
                </a:lnTo>
                <a:lnTo>
                  <a:pt x="57381" y="205"/>
                </a:lnTo>
                <a:lnTo>
                  <a:pt x="57381" y="186"/>
                </a:lnTo>
                <a:lnTo>
                  <a:pt x="57363" y="149"/>
                </a:lnTo>
                <a:lnTo>
                  <a:pt x="57325" y="130"/>
                </a:lnTo>
                <a:close/>
                <a:moveTo>
                  <a:pt x="70544" y="168"/>
                </a:moveTo>
                <a:lnTo>
                  <a:pt x="70451" y="186"/>
                </a:lnTo>
                <a:lnTo>
                  <a:pt x="70302" y="261"/>
                </a:lnTo>
                <a:lnTo>
                  <a:pt x="70153" y="335"/>
                </a:lnTo>
                <a:lnTo>
                  <a:pt x="70079" y="354"/>
                </a:lnTo>
                <a:lnTo>
                  <a:pt x="70004" y="354"/>
                </a:lnTo>
                <a:lnTo>
                  <a:pt x="69911" y="317"/>
                </a:lnTo>
                <a:lnTo>
                  <a:pt x="69800" y="261"/>
                </a:lnTo>
                <a:lnTo>
                  <a:pt x="69744" y="242"/>
                </a:lnTo>
                <a:lnTo>
                  <a:pt x="69725" y="261"/>
                </a:lnTo>
                <a:lnTo>
                  <a:pt x="69725" y="298"/>
                </a:lnTo>
                <a:lnTo>
                  <a:pt x="69762" y="372"/>
                </a:lnTo>
                <a:lnTo>
                  <a:pt x="69818" y="465"/>
                </a:lnTo>
                <a:lnTo>
                  <a:pt x="69855" y="484"/>
                </a:lnTo>
                <a:lnTo>
                  <a:pt x="69837" y="503"/>
                </a:lnTo>
                <a:lnTo>
                  <a:pt x="69800" y="596"/>
                </a:lnTo>
                <a:lnTo>
                  <a:pt x="69762" y="652"/>
                </a:lnTo>
                <a:lnTo>
                  <a:pt x="69688" y="707"/>
                </a:lnTo>
                <a:lnTo>
                  <a:pt x="69632" y="763"/>
                </a:lnTo>
                <a:lnTo>
                  <a:pt x="69595" y="819"/>
                </a:lnTo>
                <a:lnTo>
                  <a:pt x="69595" y="875"/>
                </a:lnTo>
                <a:lnTo>
                  <a:pt x="69595" y="931"/>
                </a:lnTo>
                <a:lnTo>
                  <a:pt x="69613" y="987"/>
                </a:lnTo>
                <a:lnTo>
                  <a:pt x="69651" y="1024"/>
                </a:lnTo>
                <a:lnTo>
                  <a:pt x="69688" y="1043"/>
                </a:lnTo>
                <a:lnTo>
                  <a:pt x="69744" y="1061"/>
                </a:lnTo>
                <a:lnTo>
                  <a:pt x="69781" y="1043"/>
                </a:lnTo>
                <a:lnTo>
                  <a:pt x="69837" y="1005"/>
                </a:lnTo>
                <a:lnTo>
                  <a:pt x="69986" y="856"/>
                </a:lnTo>
                <a:lnTo>
                  <a:pt x="70060" y="782"/>
                </a:lnTo>
                <a:lnTo>
                  <a:pt x="70097" y="745"/>
                </a:lnTo>
                <a:lnTo>
                  <a:pt x="70116" y="745"/>
                </a:lnTo>
                <a:lnTo>
                  <a:pt x="70172" y="763"/>
                </a:lnTo>
                <a:lnTo>
                  <a:pt x="70228" y="782"/>
                </a:lnTo>
                <a:lnTo>
                  <a:pt x="70321" y="875"/>
                </a:lnTo>
                <a:lnTo>
                  <a:pt x="70433" y="968"/>
                </a:lnTo>
                <a:lnTo>
                  <a:pt x="70488" y="1005"/>
                </a:lnTo>
                <a:lnTo>
                  <a:pt x="70619" y="1005"/>
                </a:lnTo>
                <a:lnTo>
                  <a:pt x="70656" y="987"/>
                </a:lnTo>
                <a:lnTo>
                  <a:pt x="70675" y="968"/>
                </a:lnTo>
                <a:lnTo>
                  <a:pt x="70693" y="950"/>
                </a:lnTo>
                <a:lnTo>
                  <a:pt x="70656" y="875"/>
                </a:lnTo>
                <a:lnTo>
                  <a:pt x="70600" y="801"/>
                </a:lnTo>
                <a:lnTo>
                  <a:pt x="70414" y="652"/>
                </a:lnTo>
                <a:lnTo>
                  <a:pt x="70284" y="540"/>
                </a:lnTo>
                <a:lnTo>
                  <a:pt x="70470" y="372"/>
                </a:lnTo>
                <a:lnTo>
                  <a:pt x="70563" y="242"/>
                </a:lnTo>
                <a:lnTo>
                  <a:pt x="70600" y="205"/>
                </a:lnTo>
                <a:lnTo>
                  <a:pt x="70600" y="168"/>
                </a:lnTo>
                <a:close/>
                <a:moveTo>
                  <a:pt x="76074" y="130"/>
                </a:moveTo>
                <a:lnTo>
                  <a:pt x="75944" y="149"/>
                </a:lnTo>
                <a:lnTo>
                  <a:pt x="75813" y="186"/>
                </a:lnTo>
                <a:lnTo>
                  <a:pt x="75683" y="242"/>
                </a:lnTo>
                <a:lnTo>
                  <a:pt x="75571" y="298"/>
                </a:lnTo>
                <a:lnTo>
                  <a:pt x="75459" y="372"/>
                </a:lnTo>
                <a:lnTo>
                  <a:pt x="75404" y="410"/>
                </a:lnTo>
                <a:lnTo>
                  <a:pt x="75348" y="428"/>
                </a:lnTo>
                <a:lnTo>
                  <a:pt x="75255" y="428"/>
                </a:lnTo>
                <a:lnTo>
                  <a:pt x="75143" y="335"/>
                </a:lnTo>
                <a:lnTo>
                  <a:pt x="74975" y="223"/>
                </a:lnTo>
                <a:lnTo>
                  <a:pt x="74864" y="168"/>
                </a:lnTo>
                <a:lnTo>
                  <a:pt x="74826" y="149"/>
                </a:lnTo>
                <a:lnTo>
                  <a:pt x="74789" y="168"/>
                </a:lnTo>
                <a:lnTo>
                  <a:pt x="74771" y="186"/>
                </a:lnTo>
                <a:lnTo>
                  <a:pt x="74771" y="205"/>
                </a:lnTo>
                <a:lnTo>
                  <a:pt x="74771" y="279"/>
                </a:lnTo>
                <a:lnTo>
                  <a:pt x="74808" y="335"/>
                </a:lnTo>
                <a:lnTo>
                  <a:pt x="74864" y="428"/>
                </a:lnTo>
                <a:lnTo>
                  <a:pt x="74975" y="559"/>
                </a:lnTo>
                <a:lnTo>
                  <a:pt x="75050" y="633"/>
                </a:lnTo>
                <a:lnTo>
                  <a:pt x="74882" y="782"/>
                </a:lnTo>
                <a:lnTo>
                  <a:pt x="74808" y="894"/>
                </a:lnTo>
                <a:lnTo>
                  <a:pt x="74789" y="931"/>
                </a:lnTo>
                <a:lnTo>
                  <a:pt x="74808" y="950"/>
                </a:lnTo>
                <a:lnTo>
                  <a:pt x="74826" y="968"/>
                </a:lnTo>
                <a:lnTo>
                  <a:pt x="74882" y="968"/>
                </a:lnTo>
                <a:lnTo>
                  <a:pt x="74994" y="931"/>
                </a:lnTo>
                <a:lnTo>
                  <a:pt x="75106" y="875"/>
                </a:lnTo>
                <a:lnTo>
                  <a:pt x="75180" y="838"/>
                </a:lnTo>
                <a:lnTo>
                  <a:pt x="75236" y="838"/>
                </a:lnTo>
                <a:lnTo>
                  <a:pt x="75273" y="856"/>
                </a:lnTo>
                <a:lnTo>
                  <a:pt x="75366" y="931"/>
                </a:lnTo>
                <a:lnTo>
                  <a:pt x="75459" y="987"/>
                </a:lnTo>
                <a:lnTo>
                  <a:pt x="75553" y="1043"/>
                </a:lnTo>
                <a:lnTo>
                  <a:pt x="75646" y="1061"/>
                </a:lnTo>
                <a:lnTo>
                  <a:pt x="75739" y="1061"/>
                </a:lnTo>
                <a:lnTo>
                  <a:pt x="75776" y="1043"/>
                </a:lnTo>
                <a:lnTo>
                  <a:pt x="75795" y="1024"/>
                </a:lnTo>
                <a:lnTo>
                  <a:pt x="75832" y="987"/>
                </a:lnTo>
                <a:lnTo>
                  <a:pt x="75832" y="950"/>
                </a:lnTo>
                <a:lnTo>
                  <a:pt x="75832" y="894"/>
                </a:lnTo>
                <a:lnTo>
                  <a:pt x="75813" y="856"/>
                </a:lnTo>
                <a:lnTo>
                  <a:pt x="75739" y="763"/>
                </a:lnTo>
                <a:lnTo>
                  <a:pt x="75664" y="689"/>
                </a:lnTo>
                <a:lnTo>
                  <a:pt x="75571" y="652"/>
                </a:lnTo>
                <a:lnTo>
                  <a:pt x="75832" y="540"/>
                </a:lnTo>
                <a:lnTo>
                  <a:pt x="75944" y="484"/>
                </a:lnTo>
                <a:lnTo>
                  <a:pt x="76055" y="428"/>
                </a:lnTo>
                <a:lnTo>
                  <a:pt x="76130" y="354"/>
                </a:lnTo>
                <a:lnTo>
                  <a:pt x="76186" y="261"/>
                </a:lnTo>
                <a:lnTo>
                  <a:pt x="76204" y="205"/>
                </a:lnTo>
                <a:lnTo>
                  <a:pt x="76186" y="168"/>
                </a:lnTo>
                <a:lnTo>
                  <a:pt x="76148" y="149"/>
                </a:lnTo>
                <a:lnTo>
                  <a:pt x="76074" y="130"/>
                </a:lnTo>
                <a:close/>
                <a:moveTo>
                  <a:pt x="18767" y="168"/>
                </a:moveTo>
                <a:lnTo>
                  <a:pt x="18749" y="242"/>
                </a:lnTo>
                <a:lnTo>
                  <a:pt x="18749" y="317"/>
                </a:lnTo>
                <a:lnTo>
                  <a:pt x="18786" y="372"/>
                </a:lnTo>
                <a:lnTo>
                  <a:pt x="18823" y="428"/>
                </a:lnTo>
                <a:lnTo>
                  <a:pt x="18842" y="484"/>
                </a:lnTo>
                <a:lnTo>
                  <a:pt x="18879" y="521"/>
                </a:lnTo>
                <a:lnTo>
                  <a:pt x="18879" y="540"/>
                </a:lnTo>
                <a:lnTo>
                  <a:pt x="18861" y="577"/>
                </a:lnTo>
                <a:lnTo>
                  <a:pt x="18823" y="596"/>
                </a:lnTo>
                <a:lnTo>
                  <a:pt x="18730" y="726"/>
                </a:lnTo>
                <a:lnTo>
                  <a:pt x="18712" y="782"/>
                </a:lnTo>
                <a:lnTo>
                  <a:pt x="18712" y="838"/>
                </a:lnTo>
                <a:lnTo>
                  <a:pt x="18712" y="875"/>
                </a:lnTo>
                <a:lnTo>
                  <a:pt x="18730" y="894"/>
                </a:lnTo>
                <a:lnTo>
                  <a:pt x="18805" y="894"/>
                </a:lnTo>
                <a:lnTo>
                  <a:pt x="18879" y="875"/>
                </a:lnTo>
                <a:lnTo>
                  <a:pt x="18935" y="838"/>
                </a:lnTo>
                <a:lnTo>
                  <a:pt x="18991" y="819"/>
                </a:lnTo>
                <a:lnTo>
                  <a:pt x="19065" y="801"/>
                </a:lnTo>
                <a:lnTo>
                  <a:pt x="19121" y="801"/>
                </a:lnTo>
                <a:lnTo>
                  <a:pt x="19158" y="819"/>
                </a:lnTo>
                <a:lnTo>
                  <a:pt x="19252" y="894"/>
                </a:lnTo>
                <a:lnTo>
                  <a:pt x="19345" y="968"/>
                </a:lnTo>
                <a:lnTo>
                  <a:pt x="19475" y="1024"/>
                </a:lnTo>
                <a:lnTo>
                  <a:pt x="19605" y="1061"/>
                </a:lnTo>
                <a:lnTo>
                  <a:pt x="19661" y="1080"/>
                </a:lnTo>
                <a:lnTo>
                  <a:pt x="19717" y="1061"/>
                </a:lnTo>
                <a:lnTo>
                  <a:pt x="19773" y="1024"/>
                </a:lnTo>
                <a:lnTo>
                  <a:pt x="19810" y="1005"/>
                </a:lnTo>
                <a:lnTo>
                  <a:pt x="19829" y="968"/>
                </a:lnTo>
                <a:lnTo>
                  <a:pt x="19829" y="931"/>
                </a:lnTo>
                <a:lnTo>
                  <a:pt x="19791" y="856"/>
                </a:lnTo>
                <a:lnTo>
                  <a:pt x="19736" y="801"/>
                </a:lnTo>
                <a:lnTo>
                  <a:pt x="19549" y="670"/>
                </a:lnTo>
                <a:lnTo>
                  <a:pt x="19401" y="596"/>
                </a:lnTo>
                <a:lnTo>
                  <a:pt x="19531" y="484"/>
                </a:lnTo>
                <a:lnTo>
                  <a:pt x="19605" y="410"/>
                </a:lnTo>
                <a:lnTo>
                  <a:pt x="19643" y="354"/>
                </a:lnTo>
                <a:lnTo>
                  <a:pt x="19661" y="279"/>
                </a:lnTo>
                <a:lnTo>
                  <a:pt x="19643" y="223"/>
                </a:lnTo>
                <a:lnTo>
                  <a:pt x="19624" y="205"/>
                </a:lnTo>
                <a:lnTo>
                  <a:pt x="19587" y="186"/>
                </a:lnTo>
                <a:lnTo>
                  <a:pt x="19438" y="186"/>
                </a:lnTo>
                <a:lnTo>
                  <a:pt x="19382" y="205"/>
                </a:lnTo>
                <a:lnTo>
                  <a:pt x="19289" y="279"/>
                </a:lnTo>
                <a:lnTo>
                  <a:pt x="19196" y="335"/>
                </a:lnTo>
                <a:lnTo>
                  <a:pt x="19158" y="354"/>
                </a:lnTo>
                <a:lnTo>
                  <a:pt x="19121" y="372"/>
                </a:lnTo>
                <a:lnTo>
                  <a:pt x="19084" y="354"/>
                </a:lnTo>
                <a:lnTo>
                  <a:pt x="19047" y="335"/>
                </a:lnTo>
                <a:lnTo>
                  <a:pt x="18991" y="279"/>
                </a:lnTo>
                <a:lnTo>
                  <a:pt x="18935" y="223"/>
                </a:lnTo>
                <a:lnTo>
                  <a:pt x="18898" y="186"/>
                </a:lnTo>
                <a:lnTo>
                  <a:pt x="18861" y="186"/>
                </a:lnTo>
                <a:lnTo>
                  <a:pt x="18786" y="168"/>
                </a:lnTo>
                <a:close/>
                <a:moveTo>
                  <a:pt x="30367" y="112"/>
                </a:moveTo>
                <a:lnTo>
                  <a:pt x="30311" y="130"/>
                </a:lnTo>
                <a:lnTo>
                  <a:pt x="30199" y="168"/>
                </a:lnTo>
                <a:lnTo>
                  <a:pt x="30106" y="223"/>
                </a:lnTo>
                <a:lnTo>
                  <a:pt x="29994" y="317"/>
                </a:lnTo>
                <a:lnTo>
                  <a:pt x="29920" y="372"/>
                </a:lnTo>
                <a:lnTo>
                  <a:pt x="29882" y="391"/>
                </a:lnTo>
                <a:lnTo>
                  <a:pt x="29845" y="391"/>
                </a:lnTo>
                <a:lnTo>
                  <a:pt x="29827" y="372"/>
                </a:lnTo>
                <a:lnTo>
                  <a:pt x="29771" y="298"/>
                </a:lnTo>
                <a:lnTo>
                  <a:pt x="29715" y="242"/>
                </a:lnTo>
                <a:lnTo>
                  <a:pt x="29678" y="223"/>
                </a:lnTo>
                <a:lnTo>
                  <a:pt x="29547" y="223"/>
                </a:lnTo>
                <a:lnTo>
                  <a:pt x="29491" y="261"/>
                </a:lnTo>
                <a:lnTo>
                  <a:pt x="29473" y="317"/>
                </a:lnTo>
                <a:lnTo>
                  <a:pt x="29473" y="391"/>
                </a:lnTo>
                <a:lnTo>
                  <a:pt x="29491" y="447"/>
                </a:lnTo>
                <a:lnTo>
                  <a:pt x="29529" y="521"/>
                </a:lnTo>
                <a:lnTo>
                  <a:pt x="29603" y="633"/>
                </a:lnTo>
                <a:lnTo>
                  <a:pt x="29547" y="707"/>
                </a:lnTo>
                <a:lnTo>
                  <a:pt x="29510" y="782"/>
                </a:lnTo>
                <a:lnTo>
                  <a:pt x="29510" y="819"/>
                </a:lnTo>
                <a:lnTo>
                  <a:pt x="29510" y="856"/>
                </a:lnTo>
                <a:lnTo>
                  <a:pt x="29547" y="875"/>
                </a:lnTo>
                <a:lnTo>
                  <a:pt x="29603" y="875"/>
                </a:lnTo>
                <a:lnTo>
                  <a:pt x="29659" y="894"/>
                </a:lnTo>
                <a:lnTo>
                  <a:pt x="29696" y="875"/>
                </a:lnTo>
                <a:lnTo>
                  <a:pt x="29715" y="838"/>
                </a:lnTo>
                <a:lnTo>
                  <a:pt x="29752" y="838"/>
                </a:lnTo>
                <a:lnTo>
                  <a:pt x="29845" y="875"/>
                </a:lnTo>
                <a:lnTo>
                  <a:pt x="29976" y="968"/>
                </a:lnTo>
                <a:lnTo>
                  <a:pt x="30106" y="1043"/>
                </a:lnTo>
                <a:lnTo>
                  <a:pt x="30218" y="1080"/>
                </a:lnTo>
                <a:lnTo>
                  <a:pt x="30367" y="1080"/>
                </a:lnTo>
                <a:lnTo>
                  <a:pt x="30404" y="1043"/>
                </a:lnTo>
                <a:lnTo>
                  <a:pt x="30422" y="1005"/>
                </a:lnTo>
                <a:lnTo>
                  <a:pt x="30441" y="931"/>
                </a:lnTo>
                <a:lnTo>
                  <a:pt x="30422" y="875"/>
                </a:lnTo>
                <a:lnTo>
                  <a:pt x="30404" y="819"/>
                </a:lnTo>
                <a:lnTo>
                  <a:pt x="30311" y="745"/>
                </a:lnTo>
                <a:lnTo>
                  <a:pt x="30106" y="596"/>
                </a:lnTo>
                <a:lnTo>
                  <a:pt x="30218" y="540"/>
                </a:lnTo>
                <a:lnTo>
                  <a:pt x="30348" y="447"/>
                </a:lnTo>
                <a:lnTo>
                  <a:pt x="30404" y="391"/>
                </a:lnTo>
                <a:lnTo>
                  <a:pt x="30441" y="335"/>
                </a:lnTo>
                <a:lnTo>
                  <a:pt x="30478" y="279"/>
                </a:lnTo>
                <a:lnTo>
                  <a:pt x="30478" y="223"/>
                </a:lnTo>
                <a:lnTo>
                  <a:pt x="30460" y="168"/>
                </a:lnTo>
                <a:lnTo>
                  <a:pt x="30422" y="130"/>
                </a:lnTo>
                <a:lnTo>
                  <a:pt x="30367" y="112"/>
                </a:lnTo>
                <a:close/>
                <a:moveTo>
                  <a:pt x="62520" y="130"/>
                </a:moveTo>
                <a:lnTo>
                  <a:pt x="62390" y="168"/>
                </a:lnTo>
                <a:lnTo>
                  <a:pt x="62278" y="223"/>
                </a:lnTo>
                <a:lnTo>
                  <a:pt x="62166" y="279"/>
                </a:lnTo>
                <a:lnTo>
                  <a:pt x="62092" y="354"/>
                </a:lnTo>
                <a:lnTo>
                  <a:pt x="62054" y="391"/>
                </a:lnTo>
                <a:lnTo>
                  <a:pt x="62017" y="410"/>
                </a:lnTo>
                <a:lnTo>
                  <a:pt x="61961" y="410"/>
                </a:lnTo>
                <a:lnTo>
                  <a:pt x="61924" y="372"/>
                </a:lnTo>
                <a:lnTo>
                  <a:pt x="61831" y="298"/>
                </a:lnTo>
                <a:lnTo>
                  <a:pt x="61719" y="242"/>
                </a:lnTo>
                <a:lnTo>
                  <a:pt x="61664" y="223"/>
                </a:lnTo>
                <a:lnTo>
                  <a:pt x="61626" y="205"/>
                </a:lnTo>
                <a:lnTo>
                  <a:pt x="61589" y="223"/>
                </a:lnTo>
                <a:lnTo>
                  <a:pt x="61589" y="242"/>
                </a:lnTo>
                <a:lnTo>
                  <a:pt x="61570" y="298"/>
                </a:lnTo>
                <a:lnTo>
                  <a:pt x="61589" y="372"/>
                </a:lnTo>
                <a:lnTo>
                  <a:pt x="61626" y="428"/>
                </a:lnTo>
                <a:lnTo>
                  <a:pt x="61664" y="465"/>
                </a:lnTo>
                <a:lnTo>
                  <a:pt x="61701" y="521"/>
                </a:lnTo>
                <a:lnTo>
                  <a:pt x="61719" y="577"/>
                </a:lnTo>
                <a:lnTo>
                  <a:pt x="61719" y="633"/>
                </a:lnTo>
                <a:lnTo>
                  <a:pt x="61701" y="670"/>
                </a:lnTo>
                <a:lnTo>
                  <a:pt x="61608" y="782"/>
                </a:lnTo>
                <a:lnTo>
                  <a:pt x="61552" y="856"/>
                </a:lnTo>
                <a:lnTo>
                  <a:pt x="61515" y="931"/>
                </a:lnTo>
                <a:lnTo>
                  <a:pt x="61496" y="968"/>
                </a:lnTo>
                <a:lnTo>
                  <a:pt x="61515" y="1005"/>
                </a:lnTo>
                <a:lnTo>
                  <a:pt x="61533" y="1024"/>
                </a:lnTo>
                <a:lnTo>
                  <a:pt x="61589" y="1043"/>
                </a:lnTo>
                <a:lnTo>
                  <a:pt x="61608" y="1043"/>
                </a:lnTo>
                <a:lnTo>
                  <a:pt x="61645" y="1024"/>
                </a:lnTo>
                <a:lnTo>
                  <a:pt x="61719" y="987"/>
                </a:lnTo>
                <a:lnTo>
                  <a:pt x="61812" y="912"/>
                </a:lnTo>
                <a:lnTo>
                  <a:pt x="61868" y="875"/>
                </a:lnTo>
                <a:lnTo>
                  <a:pt x="61961" y="856"/>
                </a:lnTo>
                <a:lnTo>
                  <a:pt x="62054" y="912"/>
                </a:lnTo>
                <a:lnTo>
                  <a:pt x="62129" y="968"/>
                </a:lnTo>
                <a:lnTo>
                  <a:pt x="62241" y="1043"/>
                </a:lnTo>
                <a:lnTo>
                  <a:pt x="62297" y="1061"/>
                </a:lnTo>
                <a:lnTo>
                  <a:pt x="62352" y="1080"/>
                </a:lnTo>
                <a:lnTo>
                  <a:pt x="62408" y="1080"/>
                </a:lnTo>
                <a:lnTo>
                  <a:pt x="62464" y="1043"/>
                </a:lnTo>
                <a:lnTo>
                  <a:pt x="62483" y="987"/>
                </a:lnTo>
                <a:lnTo>
                  <a:pt x="62464" y="931"/>
                </a:lnTo>
                <a:lnTo>
                  <a:pt x="62445" y="875"/>
                </a:lnTo>
                <a:lnTo>
                  <a:pt x="62408" y="801"/>
                </a:lnTo>
                <a:lnTo>
                  <a:pt x="62297" y="707"/>
                </a:lnTo>
                <a:lnTo>
                  <a:pt x="62222" y="633"/>
                </a:lnTo>
                <a:lnTo>
                  <a:pt x="62352" y="559"/>
                </a:lnTo>
                <a:lnTo>
                  <a:pt x="62557" y="428"/>
                </a:lnTo>
                <a:lnTo>
                  <a:pt x="62650" y="354"/>
                </a:lnTo>
                <a:lnTo>
                  <a:pt x="62706" y="279"/>
                </a:lnTo>
                <a:lnTo>
                  <a:pt x="62706" y="242"/>
                </a:lnTo>
                <a:lnTo>
                  <a:pt x="62706" y="205"/>
                </a:lnTo>
                <a:lnTo>
                  <a:pt x="62687" y="186"/>
                </a:lnTo>
                <a:lnTo>
                  <a:pt x="62632" y="149"/>
                </a:lnTo>
                <a:lnTo>
                  <a:pt x="62576" y="149"/>
                </a:lnTo>
                <a:lnTo>
                  <a:pt x="62520" y="130"/>
                </a:lnTo>
                <a:close/>
                <a:moveTo>
                  <a:pt x="67007" y="149"/>
                </a:moveTo>
                <a:lnTo>
                  <a:pt x="66988" y="168"/>
                </a:lnTo>
                <a:lnTo>
                  <a:pt x="66951" y="205"/>
                </a:lnTo>
                <a:lnTo>
                  <a:pt x="66932" y="242"/>
                </a:lnTo>
                <a:lnTo>
                  <a:pt x="66932" y="279"/>
                </a:lnTo>
                <a:lnTo>
                  <a:pt x="66932" y="335"/>
                </a:lnTo>
                <a:lnTo>
                  <a:pt x="66970" y="391"/>
                </a:lnTo>
                <a:lnTo>
                  <a:pt x="67063" y="465"/>
                </a:lnTo>
                <a:lnTo>
                  <a:pt x="67268" y="577"/>
                </a:lnTo>
                <a:lnTo>
                  <a:pt x="67137" y="707"/>
                </a:lnTo>
                <a:lnTo>
                  <a:pt x="67007" y="856"/>
                </a:lnTo>
                <a:lnTo>
                  <a:pt x="66951" y="987"/>
                </a:lnTo>
                <a:lnTo>
                  <a:pt x="66914" y="1061"/>
                </a:lnTo>
                <a:lnTo>
                  <a:pt x="66932" y="1080"/>
                </a:lnTo>
                <a:lnTo>
                  <a:pt x="66951" y="1061"/>
                </a:lnTo>
                <a:lnTo>
                  <a:pt x="67063" y="987"/>
                </a:lnTo>
                <a:lnTo>
                  <a:pt x="67193" y="894"/>
                </a:lnTo>
                <a:lnTo>
                  <a:pt x="67323" y="801"/>
                </a:lnTo>
                <a:lnTo>
                  <a:pt x="67454" y="745"/>
                </a:lnTo>
                <a:lnTo>
                  <a:pt x="67491" y="763"/>
                </a:lnTo>
                <a:lnTo>
                  <a:pt x="67547" y="782"/>
                </a:lnTo>
                <a:lnTo>
                  <a:pt x="67640" y="875"/>
                </a:lnTo>
                <a:lnTo>
                  <a:pt x="67733" y="950"/>
                </a:lnTo>
                <a:lnTo>
                  <a:pt x="67789" y="968"/>
                </a:lnTo>
                <a:lnTo>
                  <a:pt x="67826" y="968"/>
                </a:lnTo>
                <a:lnTo>
                  <a:pt x="67863" y="950"/>
                </a:lnTo>
                <a:lnTo>
                  <a:pt x="67882" y="912"/>
                </a:lnTo>
                <a:lnTo>
                  <a:pt x="67882" y="856"/>
                </a:lnTo>
                <a:lnTo>
                  <a:pt x="67863" y="819"/>
                </a:lnTo>
                <a:lnTo>
                  <a:pt x="67807" y="726"/>
                </a:lnTo>
                <a:lnTo>
                  <a:pt x="67770" y="633"/>
                </a:lnTo>
                <a:lnTo>
                  <a:pt x="67770" y="559"/>
                </a:lnTo>
                <a:lnTo>
                  <a:pt x="67770" y="521"/>
                </a:lnTo>
                <a:lnTo>
                  <a:pt x="67807" y="503"/>
                </a:lnTo>
                <a:lnTo>
                  <a:pt x="67882" y="447"/>
                </a:lnTo>
                <a:lnTo>
                  <a:pt x="67956" y="354"/>
                </a:lnTo>
                <a:lnTo>
                  <a:pt x="67994" y="317"/>
                </a:lnTo>
                <a:lnTo>
                  <a:pt x="67994" y="261"/>
                </a:lnTo>
                <a:lnTo>
                  <a:pt x="67975" y="223"/>
                </a:lnTo>
                <a:lnTo>
                  <a:pt x="67938" y="205"/>
                </a:lnTo>
                <a:lnTo>
                  <a:pt x="67845" y="205"/>
                </a:lnTo>
                <a:lnTo>
                  <a:pt x="67733" y="242"/>
                </a:lnTo>
                <a:lnTo>
                  <a:pt x="67640" y="279"/>
                </a:lnTo>
                <a:lnTo>
                  <a:pt x="67547" y="317"/>
                </a:lnTo>
                <a:lnTo>
                  <a:pt x="67510" y="317"/>
                </a:lnTo>
                <a:lnTo>
                  <a:pt x="67454" y="298"/>
                </a:lnTo>
                <a:lnTo>
                  <a:pt x="67323" y="223"/>
                </a:lnTo>
                <a:lnTo>
                  <a:pt x="67249" y="186"/>
                </a:lnTo>
                <a:lnTo>
                  <a:pt x="67174" y="149"/>
                </a:lnTo>
                <a:close/>
                <a:moveTo>
                  <a:pt x="27648" y="112"/>
                </a:moveTo>
                <a:lnTo>
                  <a:pt x="27574" y="130"/>
                </a:lnTo>
                <a:lnTo>
                  <a:pt x="27499" y="186"/>
                </a:lnTo>
                <a:lnTo>
                  <a:pt x="27444" y="261"/>
                </a:lnTo>
                <a:lnTo>
                  <a:pt x="27406" y="317"/>
                </a:lnTo>
                <a:lnTo>
                  <a:pt x="27350" y="372"/>
                </a:lnTo>
                <a:lnTo>
                  <a:pt x="27276" y="391"/>
                </a:lnTo>
                <a:lnTo>
                  <a:pt x="27201" y="372"/>
                </a:lnTo>
                <a:lnTo>
                  <a:pt x="27127" y="335"/>
                </a:lnTo>
                <a:lnTo>
                  <a:pt x="26978" y="279"/>
                </a:lnTo>
                <a:lnTo>
                  <a:pt x="26848" y="261"/>
                </a:lnTo>
                <a:lnTo>
                  <a:pt x="26792" y="261"/>
                </a:lnTo>
                <a:lnTo>
                  <a:pt x="26755" y="298"/>
                </a:lnTo>
                <a:lnTo>
                  <a:pt x="26717" y="335"/>
                </a:lnTo>
                <a:lnTo>
                  <a:pt x="26717" y="391"/>
                </a:lnTo>
                <a:lnTo>
                  <a:pt x="26736" y="428"/>
                </a:lnTo>
                <a:lnTo>
                  <a:pt x="26773" y="465"/>
                </a:lnTo>
                <a:lnTo>
                  <a:pt x="26941" y="559"/>
                </a:lnTo>
                <a:lnTo>
                  <a:pt x="27108" y="633"/>
                </a:lnTo>
                <a:lnTo>
                  <a:pt x="26904" y="801"/>
                </a:lnTo>
                <a:lnTo>
                  <a:pt x="26866" y="856"/>
                </a:lnTo>
                <a:lnTo>
                  <a:pt x="26829" y="894"/>
                </a:lnTo>
                <a:lnTo>
                  <a:pt x="26829" y="950"/>
                </a:lnTo>
                <a:lnTo>
                  <a:pt x="26829" y="1005"/>
                </a:lnTo>
                <a:lnTo>
                  <a:pt x="26866" y="1061"/>
                </a:lnTo>
                <a:lnTo>
                  <a:pt x="26904" y="1098"/>
                </a:lnTo>
                <a:lnTo>
                  <a:pt x="26997" y="1098"/>
                </a:lnTo>
                <a:lnTo>
                  <a:pt x="27090" y="1061"/>
                </a:lnTo>
                <a:lnTo>
                  <a:pt x="27164" y="1005"/>
                </a:lnTo>
                <a:lnTo>
                  <a:pt x="27276" y="894"/>
                </a:lnTo>
                <a:lnTo>
                  <a:pt x="27332" y="819"/>
                </a:lnTo>
                <a:lnTo>
                  <a:pt x="27388" y="782"/>
                </a:lnTo>
                <a:lnTo>
                  <a:pt x="27444" y="801"/>
                </a:lnTo>
                <a:lnTo>
                  <a:pt x="27518" y="838"/>
                </a:lnTo>
                <a:lnTo>
                  <a:pt x="27611" y="875"/>
                </a:lnTo>
                <a:lnTo>
                  <a:pt x="27667" y="912"/>
                </a:lnTo>
                <a:lnTo>
                  <a:pt x="27760" y="931"/>
                </a:lnTo>
                <a:lnTo>
                  <a:pt x="27816" y="931"/>
                </a:lnTo>
                <a:lnTo>
                  <a:pt x="27834" y="912"/>
                </a:lnTo>
                <a:lnTo>
                  <a:pt x="27853" y="875"/>
                </a:lnTo>
                <a:lnTo>
                  <a:pt x="27834" y="838"/>
                </a:lnTo>
                <a:lnTo>
                  <a:pt x="27816" y="782"/>
                </a:lnTo>
                <a:lnTo>
                  <a:pt x="27723" y="670"/>
                </a:lnTo>
                <a:lnTo>
                  <a:pt x="27630" y="577"/>
                </a:lnTo>
                <a:lnTo>
                  <a:pt x="27611" y="540"/>
                </a:lnTo>
                <a:lnTo>
                  <a:pt x="27611" y="484"/>
                </a:lnTo>
                <a:lnTo>
                  <a:pt x="27630" y="428"/>
                </a:lnTo>
                <a:lnTo>
                  <a:pt x="27686" y="372"/>
                </a:lnTo>
                <a:lnTo>
                  <a:pt x="27723" y="298"/>
                </a:lnTo>
                <a:lnTo>
                  <a:pt x="27723" y="261"/>
                </a:lnTo>
                <a:lnTo>
                  <a:pt x="27741" y="223"/>
                </a:lnTo>
                <a:lnTo>
                  <a:pt x="27723" y="168"/>
                </a:lnTo>
                <a:lnTo>
                  <a:pt x="27704" y="130"/>
                </a:lnTo>
                <a:lnTo>
                  <a:pt x="27686" y="112"/>
                </a:lnTo>
                <a:close/>
                <a:moveTo>
                  <a:pt x="80244" y="112"/>
                </a:moveTo>
                <a:lnTo>
                  <a:pt x="80188" y="130"/>
                </a:lnTo>
                <a:lnTo>
                  <a:pt x="80170" y="168"/>
                </a:lnTo>
                <a:lnTo>
                  <a:pt x="80133" y="205"/>
                </a:lnTo>
                <a:lnTo>
                  <a:pt x="80133" y="261"/>
                </a:lnTo>
                <a:lnTo>
                  <a:pt x="80133" y="317"/>
                </a:lnTo>
                <a:lnTo>
                  <a:pt x="80151" y="372"/>
                </a:lnTo>
                <a:lnTo>
                  <a:pt x="80226" y="465"/>
                </a:lnTo>
                <a:lnTo>
                  <a:pt x="80337" y="540"/>
                </a:lnTo>
                <a:lnTo>
                  <a:pt x="80431" y="596"/>
                </a:lnTo>
                <a:lnTo>
                  <a:pt x="80337" y="670"/>
                </a:lnTo>
                <a:lnTo>
                  <a:pt x="80226" y="763"/>
                </a:lnTo>
                <a:lnTo>
                  <a:pt x="80170" y="819"/>
                </a:lnTo>
                <a:lnTo>
                  <a:pt x="80133" y="875"/>
                </a:lnTo>
                <a:lnTo>
                  <a:pt x="80114" y="950"/>
                </a:lnTo>
                <a:lnTo>
                  <a:pt x="80133" y="1005"/>
                </a:lnTo>
                <a:lnTo>
                  <a:pt x="80170" y="1061"/>
                </a:lnTo>
                <a:lnTo>
                  <a:pt x="80207" y="1098"/>
                </a:lnTo>
                <a:lnTo>
                  <a:pt x="80263" y="1098"/>
                </a:lnTo>
                <a:lnTo>
                  <a:pt x="80319" y="1080"/>
                </a:lnTo>
                <a:lnTo>
                  <a:pt x="80449" y="1024"/>
                </a:lnTo>
                <a:lnTo>
                  <a:pt x="80542" y="968"/>
                </a:lnTo>
                <a:lnTo>
                  <a:pt x="80673" y="894"/>
                </a:lnTo>
                <a:lnTo>
                  <a:pt x="80728" y="838"/>
                </a:lnTo>
                <a:lnTo>
                  <a:pt x="80784" y="819"/>
                </a:lnTo>
                <a:lnTo>
                  <a:pt x="80840" y="838"/>
                </a:lnTo>
                <a:lnTo>
                  <a:pt x="80896" y="894"/>
                </a:lnTo>
                <a:lnTo>
                  <a:pt x="81008" y="968"/>
                </a:lnTo>
                <a:lnTo>
                  <a:pt x="81101" y="1005"/>
                </a:lnTo>
                <a:lnTo>
                  <a:pt x="81157" y="1024"/>
                </a:lnTo>
                <a:lnTo>
                  <a:pt x="81194" y="987"/>
                </a:lnTo>
                <a:lnTo>
                  <a:pt x="81194" y="950"/>
                </a:lnTo>
                <a:lnTo>
                  <a:pt x="81175" y="875"/>
                </a:lnTo>
                <a:lnTo>
                  <a:pt x="81157" y="801"/>
                </a:lnTo>
                <a:lnTo>
                  <a:pt x="81082" y="670"/>
                </a:lnTo>
                <a:lnTo>
                  <a:pt x="81343" y="540"/>
                </a:lnTo>
                <a:lnTo>
                  <a:pt x="81473" y="465"/>
                </a:lnTo>
                <a:lnTo>
                  <a:pt x="81529" y="410"/>
                </a:lnTo>
                <a:lnTo>
                  <a:pt x="81548" y="354"/>
                </a:lnTo>
                <a:lnTo>
                  <a:pt x="81566" y="317"/>
                </a:lnTo>
                <a:lnTo>
                  <a:pt x="81548" y="261"/>
                </a:lnTo>
                <a:lnTo>
                  <a:pt x="81529" y="223"/>
                </a:lnTo>
                <a:lnTo>
                  <a:pt x="81510" y="168"/>
                </a:lnTo>
                <a:lnTo>
                  <a:pt x="81473" y="149"/>
                </a:lnTo>
                <a:lnTo>
                  <a:pt x="81417" y="130"/>
                </a:lnTo>
                <a:lnTo>
                  <a:pt x="81380" y="112"/>
                </a:lnTo>
                <a:lnTo>
                  <a:pt x="81324" y="112"/>
                </a:lnTo>
                <a:lnTo>
                  <a:pt x="81212" y="149"/>
                </a:lnTo>
                <a:lnTo>
                  <a:pt x="81101" y="205"/>
                </a:lnTo>
                <a:lnTo>
                  <a:pt x="80989" y="261"/>
                </a:lnTo>
                <a:lnTo>
                  <a:pt x="80877" y="317"/>
                </a:lnTo>
                <a:lnTo>
                  <a:pt x="80784" y="335"/>
                </a:lnTo>
                <a:lnTo>
                  <a:pt x="80747" y="335"/>
                </a:lnTo>
                <a:lnTo>
                  <a:pt x="80654" y="242"/>
                </a:lnTo>
                <a:lnTo>
                  <a:pt x="80542" y="186"/>
                </a:lnTo>
                <a:lnTo>
                  <a:pt x="80449" y="130"/>
                </a:lnTo>
                <a:lnTo>
                  <a:pt x="80337" y="112"/>
                </a:lnTo>
                <a:close/>
                <a:moveTo>
                  <a:pt x="14318" y="93"/>
                </a:moveTo>
                <a:lnTo>
                  <a:pt x="14243" y="112"/>
                </a:lnTo>
                <a:lnTo>
                  <a:pt x="14113" y="149"/>
                </a:lnTo>
                <a:lnTo>
                  <a:pt x="14001" y="223"/>
                </a:lnTo>
                <a:lnTo>
                  <a:pt x="13908" y="298"/>
                </a:lnTo>
                <a:lnTo>
                  <a:pt x="13852" y="354"/>
                </a:lnTo>
                <a:lnTo>
                  <a:pt x="13796" y="372"/>
                </a:lnTo>
                <a:lnTo>
                  <a:pt x="13741" y="372"/>
                </a:lnTo>
                <a:lnTo>
                  <a:pt x="13685" y="354"/>
                </a:lnTo>
                <a:lnTo>
                  <a:pt x="13629" y="317"/>
                </a:lnTo>
                <a:lnTo>
                  <a:pt x="13554" y="298"/>
                </a:lnTo>
                <a:lnTo>
                  <a:pt x="13461" y="279"/>
                </a:lnTo>
                <a:lnTo>
                  <a:pt x="13405" y="298"/>
                </a:lnTo>
                <a:lnTo>
                  <a:pt x="13387" y="335"/>
                </a:lnTo>
                <a:lnTo>
                  <a:pt x="13387" y="391"/>
                </a:lnTo>
                <a:lnTo>
                  <a:pt x="13405" y="447"/>
                </a:lnTo>
                <a:lnTo>
                  <a:pt x="13443" y="521"/>
                </a:lnTo>
                <a:lnTo>
                  <a:pt x="13554" y="633"/>
                </a:lnTo>
                <a:lnTo>
                  <a:pt x="13480" y="745"/>
                </a:lnTo>
                <a:lnTo>
                  <a:pt x="13424" y="875"/>
                </a:lnTo>
                <a:lnTo>
                  <a:pt x="13424" y="931"/>
                </a:lnTo>
                <a:lnTo>
                  <a:pt x="13424" y="968"/>
                </a:lnTo>
                <a:lnTo>
                  <a:pt x="13480" y="987"/>
                </a:lnTo>
                <a:lnTo>
                  <a:pt x="13554" y="987"/>
                </a:lnTo>
                <a:lnTo>
                  <a:pt x="13610" y="950"/>
                </a:lnTo>
                <a:lnTo>
                  <a:pt x="13666" y="894"/>
                </a:lnTo>
                <a:lnTo>
                  <a:pt x="13722" y="838"/>
                </a:lnTo>
                <a:lnTo>
                  <a:pt x="13759" y="819"/>
                </a:lnTo>
                <a:lnTo>
                  <a:pt x="13778" y="801"/>
                </a:lnTo>
                <a:lnTo>
                  <a:pt x="13834" y="838"/>
                </a:lnTo>
                <a:lnTo>
                  <a:pt x="13908" y="894"/>
                </a:lnTo>
                <a:lnTo>
                  <a:pt x="14020" y="1005"/>
                </a:lnTo>
                <a:lnTo>
                  <a:pt x="14113" y="1061"/>
                </a:lnTo>
                <a:lnTo>
                  <a:pt x="14262" y="1098"/>
                </a:lnTo>
                <a:lnTo>
                  <a:pt x="14318" y="1117"/>
                </a:lnTo>
                <a:lnTo>
                  <a:pt x="14374" y="1098"/>
                </a:lnTo>
                <a:lnTo>
                  <a:pt x="14411" y="1061"/>
                </a:lnTo>
                <a:lnTo>
                  <a:pt x="14448" y="987"/>
                </a:lnTo>
                <a:lnTo>
                  <a:pt x="14448" y="912"/>
                </a:lnTo>
                <a:lnTo>
                  <a:pt x="14411" y="856"/>
                </a:lnTo>
                <a:lnTo>
                  <a:pt x="14355" y="801"/>
                </a:lnTo>
                <a:lnTo>
                  <a:pt x="14299" y="745"/>
                </a:lnTo>
                <a:lnTo>
                  <a:pt x="14150" y="652"/>
                </a:lnTo>
                <a:lnTo>
                  <a:pt x="14038" y="577"/>
                </a:lnTo>
                <a:lnTo>
                  <a:pt x="14262" y="428"/>
                </a:lnTo>
                <a:lnTo>
                  <a:pt x="14355" y="335"/>
                </a:lnTo>
                <a:lnTo>
                  <a:pt x="14392" y="279"/>
                </a:lnTo>
                <a:lnTo>
                  <a:pt x="14411" y="223"/>
                </a:lnTo>
                <a:lnTo>
                  <a:pt x="14392" y="149"/>
                </a:lnTo>
                <a:lnTo>
                  <a:pt x="14374" y="112"/>
                </a:lnTo>
                <a:lnTo>
                  <a:pt x="14318" y="93"/>
                </a:lnTo>
                <a:close/>
                <a:moveTo>
                  <a:pt x="25042" y="74"/>
                </a:moveTo>
                <a:lnTo>
                  <a:pt x="24986" y="93"/>
                </a:lnTo>
                <a:lnTo>
                  <a:pt x="24874" y="168"/>
                </a:lnTo>
                <a:lnTo>
                  <a:pt x="24763" y="242"/>
                </a:lnTo>
                <a:lnTo>
                  <a:pt x="24669" y="335"/>
                </a:lnTo>
                <a:lnTo>
                  <a:pt x="24558" y="410"/>
                </a:lnTo>
                <a:lnTo>
                  <a:pt x="24483" y="447"/>
                </a:lnTo>
                <a:lnTo>
                  <a:pt x="24446" y="465"/>
                </a:lnTo>
                <a:lnTo>
                  <a:pt x="24316" y="372"/>
                </a:lnTo>
                <a:lnTo>
                  <a:pt x="24223" y="317"/>
                </a:lnTo>
                <a:lnTo>
                  <a:pt x="24167" y="298"/>
                </a:lnTo>
                <a:lnTo>
                  <a:pt x="24055" y="298"/>
                </a:lnTo>
                <a:lnTo>
                  <a:pt x="24036" y="317"/>
                </a:lnTo>
                <a:lnTo>
                  <a:pt x="24018" y="335"/>
                </a:lnTo>
                <a:lnTo>
                  <a:pt x="24018" y="372"/>
                </a:lnTo>
                <a:lnTo>
                  <a:pt x="24036" y="447"/>
                </a:lnTo>
                <a:lnTo>
                  <a:pt x="24092" y="521"/>
                </a:lnTo>
                <a:lnTo>
                  <a:pt x="24204" y="614"/>
                </a:lnTo>
                <a:lnTo>
                  <a:pt x="24278" y="670"/>
                </a:lnTo>
                <a:lnTo>
                  <a:pt x="24316" y="726"/>
                </a:lnTo>
                <a:lnTo>
                  <a:pt x="24297" y="763"/>
                </a:lnTo>
                <a:lnTo>
                  <a:pt x="24260" y="819"/>
                </a:lnTo>
                <a:lnTo>
                  <a:pt x="24223" y="856"/>
                </a:lnTo>
                <a:lnTo>
                  <a:pt x="24204" y="912"/>
                </a:lnTo>
                <a:lnTo>
                  <a:pt x="24204" y="968"/>
                </a:lnTo>
                <a:lnTo>
                  <a:pt x="24223" y="987"/>
                </a:lnTo>
                <a:lnTo>
                  <a:pt x="24241" y="987"/>
                </a:lnTo>
                <a:lnTo>
                  <a:pt x="24278" y="968"/>
                </a:lnTo>
                <a:lnTo>
                  <a:pt x="24353" y="894"/>
                </a:lnTo>
                <a:lnTo>
                  <a:pt x="24390" y="875"/>
                </a:lnTo>
                <a:lnTo>
                  <a:pt x="24427" y="856"/>
                </a:lnTo>
                <a:lnTo>
                  <a:pt x="24465" y="856"/>
                </a:lnTo>
                <a:lnTo>
                  <a:pt x="24502" y="875"/>
                </a:lnTo>
                <a:lnTo>
                  <a:pt x="24595" y="950"/>
                </a:lnTo>
                <a:lnTo>
                  <a:pt x="24707" y="1024"/>
                </a:lnTo>
                <a:lnTo>
                  <a:pt x="24800" y="1080"/>
                </a:lnTo>
                <a:lnTo>
                  <a:pt x="24893" y="1117"/>
                </a:lnTo>
                <a:lnTo>
                  <a:pt x="24986" y="1117"/>
                </a:lnTo>
                <a:lnTo>
                  <a:pt x="25023" y="1098"/>
                </a:lnTo>
                <a:lnTo>
                  <a:pt x="25060" y="1080"/>
                </a:lnTo>
                <a:lnTo>
                  <a:pt x="25079" y="1043"/>
                </a:lnTo>
                <a:lnTo>
                  <a:pt x="25079" y="987"/>
                </a:lnTo>
                <a:lnTo>
                  <a:pt x="25060" y="931"/>
                </a:lnTo>
                <a:lnTo>
                  <a:pt x="25023" y="875"/>
                </a:lnTo>
                <a:lnTo>
                  <a:pt x="24930" y="782"/>
                </a:lnTo>
                <a:lnTo>
                  <a:pt x="24818" y="689"/>
                </a:lnTo>
                <a:lnTo>
                  <a:pt x="24707" y="633"/>
                </a:lnTo>
                <a:lnTo>
                  <a:pt x="24986" y="484"/>
                </a:lnTo>
                <a:lnTo>
                  <a:pt x="25135" y="391"/>
                </a:lnTo>
                <a:lnTo>
                  <a:pt x="25172" y="335"/>
                </a:lnTo>
                <a:lnTo>
                  <a:pt x="25209" y="298"/>
                </a:lnTo>
                <a:lnTo>
                  <a:pt x="25209" y="242"/>
                </a:lnTo>
                <a:lnTo>
                  <a:pt x="25209" y="205"/>
                </a:lnTo>
                <a:lnTo>
                  <a:pt x="25191" y="149"/>
                </a:lnTo>
                <a:lnTo>
                  <a:pt x="25172" y="112"/>
                </a:lnTo>
                <a:lnTo>
                  <a:pt x="25135" y="93"/>
                </a:lnTo>
                <a:lnTo>
                  <a:pt x="25079" y="74"/>
                </a:lnTo>
                <a:close/>
                <a:moveTo>
                  <a:pt x="46266" y="112"/>
                </a:moveTo>
                <a:lnTo>
                  <a:pt x="46192" y="149"/>
                </a:lnTo>
                <a:lnTo>
                  <a:pt x="46043" y="242"/>
                </a:lnTo>
                <a:lnTo>
                  <a:pt x="45950" y="317"/>
                </a:lnTo>
                <a:lnTo>
                  <a:pt x="45894" y="242"/>
                </a:lnTo>
                <a:lnTo>
                  <a:pt x="45820" y="168"/>
                </a:lnTo>
                <a:lnTo>
                  <a:pt x="45782" y="149"/>
                </a:lnTo>
                <a:lnTo>
                  <a:pt x="45745" y="130"/>
                </a:lnTo>
                <a:lnTo>
                  <a:pt x="45708" y="130"/>
                </a:lnTo>
                <a:lnTo>
                  <a:pt x="45652" y="149"/>
                </a:lnTo>
                <a:lnTo>
                  <a:pt x="45615" y="168"/>
                </a:lnTo>
                <a:lnTo>
                  <a:pt x="45577" y="205"/>
                </a:lnTo>
                <a:lnTo>
                  <a:pt x="45577" y="261"/>
                </a:lnTo>
                <a:lnTo>
                  <a:pt x="45577" y="298"/>
                </a:lnTo>
                <a:lnTo>
                  <a:pt x="45615" y="391"/>
                </a:lnTo>
                <a:lnTo>
                  <a:pt x="45652" y="465"/>
                </a:lnTo>
                <a:lnTo>
                  <a:pt x="45671" y="540"/>
                </a:lnTo>
                <a:lnTo>
                  <a:pt x="45689" y="559"/>
                </a:lnTo>
                <a:lnTo>
                  <a:pt x="45671" y="670"/>
                </a:lnTo>
                <a:lnTo>
                  <a:pt x="45652" y="726"/>
                </a:lnTo>
                <a:lnTo>
                  <a:pt x="45615" y="782"/>
                </a:lnTo>
                <a:lnTo>
                  <a:pt x="45596" y="838"/>
                </a:lnTo>
                <a:lnTo>
                  <a:pt x="45577" y="894"/>
                </a:lnTo>
                <a:lnTo>
                  <a:pt x="45596" y="950"/>
                </a:lnTo>
                <a:lnTo>
                  <a:pt x="45633" y="968"/>
                </a:lnTo>
                <a:lnTo>
                  <a:pt x="45671" y="950"/>
                </a:lnTo>
                <a:lnTo>
                  <a:pt x="45708" y="931"/>
                </a:lnTo>
                <a:lnTo>
                  <a:pt x="45875" y="745"/>
                </a:lnTo>
                <a:lnTo>
                  <a:pt x="45968" y="856"/>
                </a:lnTo>
                <a:lnTo>
                  <a:pt x="46099" y="987"/>
                </a:lnTo>
                <a:lnTo>
                  <a:pt x="46173" y="1061"/>
                </a:lnTo>
                <a:lnTo>
                  <a:pt x="46248" y="1098"/>
                </a:lnTo>
                <a:lnTo>
                  <a:pt x="46322" y="1117"/>
                </a:lnTo>
                <a:lnTo>
                  <a:pt x="46359" y="1098"/>
                </a:lnTo>
                <a:lnTo>
                  <a:pt x="46378" y="1098"/>
                </a:lnTo>
                <a:lnTo>
                  <a:pt x="46397" y="1061"/>
                </a:lnTo>
                <a:lnTo>
                  <a:pt x="46415" y="1043"/>
                </a:lnTo>
                <a:lnTo>
                  <a:pt x="46397" y="968"/>
                </a:lnTo>
                <a:lnTo>
                  <a:pt x="46359" y="894"/>
                </a:lnTo>
                <a:lnTo>
                  <a:pt x="46304" y="819"/>
                </a:lnTo>
                <a:lnTo>
                  <a:pt x="46192" y="652"/>
                </a:lnTo>
                <a:lnTo>
                  <a:pt x="46099" y="559"/>
                </a:lnTo>
                <a:lnTo>
                  <a:pt x="46229" y="484"/>
                </a:lnTo>
                <a:lnTo>
                  <a:pt x="46378" y="391"/>
                </a:lnTo>
                <a:lnTo>
                  <a:pt x="46434" y="335"/>
                </a:lnTo>
                <a:lnTo>
                  <a:pt x="46490" y="279"/>
                </a:lnTo>
                <a:lnTo>
                  <a:pt x="46490" y="205"/>
                </a:lnTo>
                <a:lnTo>
                  <a:pt x="46453" y="149"/>
                </a:lnTo>
                <a:lnTo>
                  <a:pt x="46397" y="112"/>
                </a:lnTo>
                <a:close/>
                <a:moveTo>
                  <a:pt x="51833" y="93"/>
                </a:moveTo>
                <a:lnTo>
                  <a:pt x="51721" y="130"/>
                </a:lnTo>
                <a:lnTo>
                  <a:pt x="51573" y="242"/>
                </a:lnTo>
                <a:lnTo>
                  <a:pt x="51479" y="317"/>
                </a:lnTo>
                <a:lnTo>
                  <a:pt x="51424" y="372"/>
                </a:lnTo>
                <a:lnTo>
                  <a:pt x="51386" y="391"/>
                </a:lnTo>
                <a:lnTo>
                  <a:pt x="51330" y="372"/>
                </a:lnTo>
                <a:lnTo>
                  <a:pt x="51275" y="335"/>
                </a:lnTo>
                <a:lnTo>
                  <a:pt x="51163" y="242"/>
                </a:lnTo>
                <a:lnTo>
                  <a:pt x="51088" y="205"/>
                </a:lnTo>
                <a:lnTo>
                  <a:pt x="50995" y="168"/>
                </a:lnTo>
                <a:lnTo>
                  <a:pt x="50921" y="168"/>
                </a:lnTo>
                <a:lnTo>
                  <a:pt x="50884" y="186"/>
                </a:lnTo>
                <a:lnTo>
                  <a:pt x="50865" y="242"/>
                </a:lnTo>
                <a:lnTo>
                  <a:pt x="50865" y="279"/>
                </a:lnTo>
                <a:lnTo>
                  <a:pt x="50884" y="335"/>
                </a:lnTo>
                <a:lnTo>
                  <a:pt x="50977" y="447"/>
                </a:lnTo>
                <a:lnTo>
                  <a:pt x="51144" y="614"/>
                </a:lnTo>
                <a:lnTo>
                  <a:pt x="51051" y="707"/>
                </a:lnTo>
                <a:lnTo>
                  <a:pt x="50939" y="819"/>
                </a:lnTo>
                <a:lnTo>
                  <a:pt x="50902" y="875"/>
                </a:lnTo>
                <a:lnTo>
                  <a:pt x="50884" y="950"/>
                </a:lnTo>
                <a:lnTo>
                  <a:pt x="50884" y="1005"/>
                </a:lnTo>
                <a:lnTo>
                  <a:pt x="50902" y="1061"/>
                </a:lnTo>
                <a:lnTo>
                  <a:pt x="50977" y="1117"/>
                </a:lnTo>
                <a:lnTo>
                  <a:pt x="51033" y="1117"/>
                </a:lnTo>
                <a:lnTo>
                  <a:pt x="51107" y="1098"/>
                </a:lnTo>
                <a:lnTo>
                  <a:pt x="51163" y="1043"/>
                </a:lnTo>
                <a:lnTo>
                  <a:pt x="51275" y="912"/>
                </a:lnTo>
                <a:lnTo>
                  <a:pt x="51368" y="819"/>
                </a:lnTo>
                <a:lnTo>
                  <a:pt x="51461" y="912"/>
                </a:lnTo>
                <a:lnTo>
                  <a:pt x="51591" y="1024"/>
                </a:lnTo>
                <a:lnTo>
                  <a:pt x="51666" y="1061"/>
                </a:lnTo>
                <a:lnTo>
                  <a:pt x="51740" y="1080"/>
                </a:lnTo>
                <a:lnTo>
                  <a:pt x="51815" y="1080"/>
                </a:lnTo>
                <a:lnTo>
                  <a:pt x="51870" y="1043"/>
                </a:lnTo>
                <a:lnTo>
                  <a:pt x="51908" y="968"/>
                </a:lnTo>
                <a:lnTo>
                  <a:pt x="51908" y="912"/>
                </a:lnTo>
                <a:lnTo>
                  <a:pt x="51889" y="838"/>
                </a:lnTo>
                <a:lnTo>
                  <a:pt x="51833" y="763"/>
                </a:lnTo>
                <a:lnTo>
                  <a:pt x="51703" y="652"/>
                </a:lnTo>
                <a:lnTo>
                  <a:pt x="51573" y="559"/>
                </a:lnTo>
                <a:lnTo>
                  <a:pt x="51777" y="335"/>
                </a:lnTo>
                <a:lnTo>
                  <a:pt x="51870" y="205"/>
                </a:lnTo>
                <a:lnTo>
                  <a:pt x="51908" y="149"/>
                </a:lnTo>
                <a:lnTo>
                  <a:pt x="51889" y="112"/>
                </a:lnTo>
                <a:lnTo>
                  <a:pt x="51870" y="93"/>
                </a:lnTo>
                <a:close/>
                <a:moveTo>
                  <a:pt x="32191" y="93"/>
                </a:moveTo>
                <a:lnTo>
                  <a:pt x="32117" y="112"/>
                </a:lnTo>
                <a:lnTo>
                  <a:pt x="32098" y="149"/>
                </a:lnTo>
                <a:lnTo>
                  <a:pt x="32079" y="205"/>
                </a:lnTo>
                <a:lnTo>
                  <a:pt x="32117" y="279"/>
                </a:lnTo>
                <a:lnTo>
                  <a:pt x="32191" y="410"/>
                </a:lnTo>
                <a:lnTo>
                  <a:pt x="32266" y="521"/>
                </a:lnTo>
                <a:lnTo>
                  <a:pt x="32191" y="577"/>
                </a:lnTo>
                <a:lnTo>
                  <a:pt x="32117" y="652"/>
                </a:lnTo>
                <a:lnTo>
                  <a:pt x="32042" y="726"/>
                </a:lnTo>
                <a:lnTo>
                  <a:pt x="32042" y="763"/>
                </a:lnTo>
                <a:lnTo>
                  <a:pt x="32042" y="819"/>
                </a:lnTo>
                <a:lnTo>
                  <a:pt x="32061" y="856"/>
                </a:lnTo>
                <a:lnTo>
                  <a:pt x="32117" y="894"/>
                </a:lnTo>
                <a:lnTo>
                  <a:pt x="32154" y="912"/>
                </a:lnTo>
                <a:lnTo>
                  <a:pt x="32210" y="912"/>
                </a:lnTo>
                <a:lnTo>
                  <a:pt x="32340" y="856"/>
                </a:lnTo>
                <a:lnTo>
                  <a:pt x="32415" y="838"/>
                </a:lnTo>
                <a:lnTo>
                  <a:pt x="32470" y="819"/>
                </a:lnTo>
                <a:lnTo>
                  <a:pt x="32526" y="819"/>
                </a:lnTo>
                <a:lnTo>
                  <a:pt x="32563" y="838"/>
                </a:lnTo>
                <a:lnTo>
                  <a:pt x="32638" y="912"/>
                </a:lnTo>
                <a:lnTo>
                  <a:pt x="32806" y="1043"/>
                </a:lnTo>
                <a:lnTo>
                  <a:pt x="32917" y="1098"/>
                </a:lnTo>
                <a:lnTo>
                  <a:pt x="33010" y="1136"/>
                </a:lnTo>
                <a:lnTo>
                  <a:pt x="33085" y="1136"/>
                </a:lnTo>
                <a:lnTo>
                  <a:pt x="33141" y="1117"/>
                </a:lnTo>
                <a:lnTo>
                  <a:pt x="33178" y="1098"/>
                </a:lnTo>
                <a:lnTo>
                  <a:pt x="33196" y="1080"/>
                </a:lnTo>
                <a:lnTo>
                  <a:pt x="33215" y="1043"/>
                </a:lnTo>
                <a:lnTo>
                  <a:pt x="33196" y="1005"/>
                </a:lnTo>
                <a:lnTo>
                  <a:pt x="33159" y="931"/>
                </a:lnTo>
                <a:lnTo>
                  <a:pt x="33085" y="838"/>
                </a:lnTo>
                <a:lnTo>
                  <a:pt x="33010" y="745"/>
                </a:lnTo>
                <a:lnTo>
                  <a:pt x="32861" y="633"/>
                </a:lnTo>
                <a:lnTo>
                  <a:pt x="32992" y="559"/>
                </a:lnTo>
                <a:lnTo>
                  <a:pt x="33141" y="484"/>
                </a:lnTo>
                <a:lnTo>
                  <a:pt x="33196" y="428"/>
                </a:lnTo>
                <a:lnTo>
                  <a:pt x="33234" y="372"/>
                </a:lnTo>
                <a:lnTo>
                  <a:pt x="33252" y="298"/>
                </a:lnTo>
                <a:lnTo>
                  <a:pt x="33252" y="223"/>
                </a:lnTo>
                <a:lnTo>
                  <a:pt x="33196" y="168"/>
                </a:lnTo>
                <a:lnTo>
                  <a:pt x="33159" y="130"/>
                </a:lnTo>
                <a:lnTo>
                  <a:pt x="33085" y="112"/>
                </a:lnTo>
                <a:lnTo>
                  <a:pt x="33029" y="112"/>
                </a:lnTo>
                <a:lnTo>
                  <a:pt x="32880" y="149"/>
                </a:lnTo>
                <a:lnTo>
                  <a:pt x="32768" y="205"/>
                </a:lnTo>
                <a:lnTo>
                  <a:pt x="32657" y="298"/>
                </a:lnTo>
                <a:lnTo>
                  <a:pt x="32582" y="335"/>
                </a:lnTo>
                <a:lnTo>
                  <a:pt x="32526" y="354"/>
                </a:lnTo>
                <a:lnTo>
                  <a:pt x="32489" y="354"/>
                </a:lnTo>
                <a:lnTo>
                  <a:pt x="32452" y="317"/>
                </a:lnTo>
                <a:lnTo>
                  <a:pt x="32377" y="223"/>
                </a:lnTo>
                <a:lnTo>
                  <a:pt x="32284" y="130"/>
                </a:lnTo>
                <a:lnTo>
                  <a:pt x="32247" y="93"/>
                </a:lnTo>
                <a:close/>
                <a:moveTo>
                  <a:pt x="83949" y="93"/>
                </a:moveTo>
                <a:lnTo>
                  <a:pt x="83856" y="112"/>
                </a:lnTo>
                <a:lnTo>
                  <a:pt x="83745" y="186"/>
                </a:lnTo>
                <a:lnTo>
                  <a:pt x="83633" y="261"/>
                </a:lnTo>
                <a:lnTo>
                  <a:pt x="83558" y="298"/>
                </a:lnTo>
                <a:lnTo>
                  <a:pt x="83521" y="335"/>
                </a:lnTo>
                <a:lnTo>
                  <a:pt x="83484" y="317"/>
                </a:lnTo>
                <a:lnTo>
                  <a:pt x="83428" y="298"/>
                </a:lnTo>
                <a:lnTo>
                  <a:pt x="83354" y="242"/>
                </a:lnTo>
                <a:lnTo>
                  <a:pt x="83279" y="186"/>
                </a:lnTo>
                <a:lnTo>
                  <a:pt x="83186" y="130"/>
                </a:lnTo>
                <a:lnTo>
                  <a:pt x="83093" y="130"/>
                </a:lnTo>
                <a:lnTo>
                  <a:pt x="83074" y="168"/>
                </a:lnTo>
                <a:lnTo>
                  <a:pt x="83056" y="186"/>
                </a:lnTo>
                <a:lnTo>
                  <a:pt x="83056" y="223"/>
                </a:lnTo>
                <a:lnTo>
                  <a:pt x="83056" y="261"/>
                </a:lnTo>
                <a:lnTo>
                  <a:pt x="83093" y="335"/>
                </a:lnTo>
                <a:lnTo>
                  <a:pt x="83130" y="410"/>
                </a:lnTo>
                <a:lnTo>
                  <a:pt x="83205" y="484"/>
                </a:lnTo>
                <a:lnTo>
                  <a:pt x="83242" y="521"/>
                </a:lnTo>
                <a:lnTo>
                  <a:pt x="83260" y="559"/>
                </a:lnTo>
                <a:lnTo>
                  <a:pt x="83242" y="596"/>
                </a:lnTo>
                <a:lnTo>
                  <a:pt x="83186" y="652"/>
                </a:lnTo>
                <a:lnTo>
                  <a:pt x="83112" y="745"/>
                </a:lnTo>
                <a:lnTo>
                  <a:pt x="83000" y="894"/>
                </a:lnTo>
                <a:lnTo>
                  <a:pt x="82963" y="968"/>
                </a:lnTo>
                <a:lnTo>
                  <a:pt x="82944" y="1024"/>
                </a:lnTo>
                <a:lnTo>
                  <a:pt x="82963" y="1061"/>
                </a:lnTo>
                <a:lnTo>
                  <a:pt x="82981" y="1098"/>
                </a:lnTo>
                <a:lnTo>
                  <a:pt x="83000" y="1117"/>
                </a:lnTo>
                <a:lnTo>
                  <a:pt x="83074" y="1136"/>
                </a:lnTo>
                <a:lnTo>
                  <a:pt x="83149" y="1117"/>
                </a:lnTo>
                <a:lnTo>
                  <a:pt x="83186" y="1098"/>
                </a:lnTo>
                <a:lnTo>
                  <a:pt x="83205" y="1080"/>
                </a:lnTo>
                <a:lnTo>
                  <a:pt x="83447" y="745"/>
                </a:lnTo>
                <a:lnTo>
                  <a:pt x="83577" y="838"/>
                </a:lnTo>
                <a:lnTo>
                  <a:pt x="83726" y="950"/>
                </a:lnTo>
                <a:lnTo>
                  <a:pt x="83800" y="1005"/>
                </a:lnTo>
                <a:lnTo>
                  <a:pt x="83875" y="1024"/>
                </a:lnTo>
                <a:lnTo>
                  <a:pt x="83949" y="1005"/>
                </a:lnTo>
                <a:lnTo>
                  <a:pt x="84024" y="968"/>
                </a:lnTo>
                <a:lnTo>
                  <a:pt x="84061" y="931"/>
                </a:lnTo>
                <a:lnTo>
                  <a:pt x="84080" y="894"/>
                </a:lnTo>
                <a:lnTo>
                  <a:pt x="84080" y="856"/>
                </a:lnTo>
                <a:lnTo>
                  <a:pt x="84080" y="819"/>
                </a:lnTo>
                <a:lnTo>
                  <a:pt x="84042" y="745"/>
                </a:lnTo>
                <a:lnTo>
                  <a:pt x="83987" y="689"/>
                </a:lnTo>
                <a:lnTo>
                  <a:pt x="83800" y="559"/>
                </a:lnTo>
                <a:lnTo>
                  <a:pt x="83670" y="484"/>
                </a:lnTo>
                <a:lnTo>
                  <a:pt x="83782" y="372"/>
                </a:lnTo>
                <a:lnTo>
                  <a:pt x="83931" y="205"/>
                </a:lnTo>
                <a:lnTo>
                  <a:pt x="83968" y="149"/>
                </a:lnTo>
                <a:lnTo>
                  <a:pt x="83987" y="93"/>
                </a:lnTo>
                <a:close/>
                <a:moveTo>
                  <a:pt x="86668" y="74"/>
                </a:moveTo>
                <a:lnTo>
                  <a:pt x="86593" y="93"/>
                </a:lnTo>
                <a:lnTo>
                  <a:pt x="86500" y="130"/>
                </a:lnTo>
                <a:lnTo>
                  <a:pt x="86426" y="168"/>
                </a:lnTo>
                <a:lnTo>
                  <a:pt x="86351" y="223"/>
                </a:lnTo>
                <a:lnTo>
                  <a:pt x="86258" y="279"/>
                </a:lnTo>
                <a:lnTo>
                  <a:pt x="86183" y="335"/>
                </a:lnTo>
                <a:lnTo>
                  <a:pt x="86090" y="335"/>
                </a:lnTo>
                <a:lnTo>
                  <a:pt x="86016" y="298"/>
                </a:lnTo>
                <a:lnTo>
                  <a:pt x="85904" y="186"/>
                </a:lnTo>
                <a:lnTo>
                  <a:pt x="85774" y="112"/>
                </a:lnTo>
                <a:lnTo>
                  <a:pt x="85718" y="93"/>
                </a:lnTo>
                <a:lnTo>
                  <a:pt x="85699" y="112"/>
                </a:lnTo>
                <a:lnTo>
                  <a:pt x="85681" y="130"/>
                </a:lnTo>
                <a:lnTo>
                  <a:pt x="85699" y="168"/>
                </a:lnTo>
                <a:lnTo>
                  <a:pt x="85737" y="261"/>
                </a:lnTo>
                <a:lnTo>
                  <a:pt x="85848" y="391"/>
                </a:lnTo>
                <a:lnTo>
                  <a:pt x="85904" y="447"/>
                </a:lnTo>
                <a:lnTo>
                  <a:pt x="85960" y="503"/>
                </a:lnTo>
                <a:lnTo>
                  <a:pt x="85960" y="521"/>
                </a:lnTo>
                <a:lnTo>
                  <a:pt x="85941" y="577"/>
                </a:lnTo>
                <a:lnTo>
                  <a:pt x="85886" y="633"/>
                </a:lnTo>
                <a:lnTo>
                  <a:pt x="85793" y="726"/>
                </a:lnTo>
                <a:lnTo>
                  <a:pt x="85737" y="801"/>
                </a:lnTo>
                <a:lnTo>
                  <a:pt x="85699" y="894"/>
                </a:lnTo>
                <a:lnTo>
                  <a:pt x="85681" y="987"/>
                </a:lnTo>
                <a:lnTo>
                  <a:pt x="85681" y="1024"/>
                </a:lnTo>
                <a:lnTo>
                  <a:pt x="85681" y="1061"/>
                </a:lnTo>
                <a:lnTo>
                  <a:pt x="85737" y="1117"/>
                </a:lnTo>
                <a:lnTo>
                  <a:pt x="85793" y="1136"/>
                </a:lnTo>
                <a:lnTo>
                  <a:pt x="85848" y="1136"/>
                </a:lnTo>
                <a:lnTo>
                  <a:pt x="85923" y="1098"/>
                </a:lnTo>
                <a:lnTo>
                  <a:pt x="85997" y="1024"/>
                </a:lnTo>
                <a:lnTo>
                  <a:pt x="86053" y="950"/>
                </a:lnTo>
                <a:lnTo>
                  <a:pt x="86183" y="763"/>
                </a:lnTo>
                <a:lnTo>
                  <a:pt x="86258" y="856"/>
                </a:lnTo>
                <a:lnTo>
                  <a:pt x="86370" y="968"/>
                </a:lnTo>
                <a:lnTo>
                  <a:pt x="86444" y="1005"/>
                </a:lnTo>
                <a:lnTo>
                  <a:pt x="86500" y="1043"/>
                </a:lnTo>
                <a:lnTo>
                  <a:pt x="86556" y="1024"/>
                </a:lnTo>
                <a:lnTo>
                  <a:pt x="86612" y="1005"/>
                </a:lnTo>
                <a:lnTo>
                  <a:pt x="86649" y="950"/>
                </a:lnTo>
                <a:lnTo>
                  <a:pt x="86649" y="875"/>
                </a:lnTo>
                <a:lnTo>
                  <a:pt x="86612" y="819"/>
                </a:lnTo>
                <a:lnTo>
                  <a:pt x="86574" y="745"/>
                </a:lnTo>
                <a:lnTo>
                  <a:pt x="86444" y="633"/>
                </a:lnTo>
                <a:lnTo>
                  <a:pt x="86351" y="540"/>
                </a:lnTo>
                <a:lnTo>
                  <a:pt x="86556" y="335"/>
                </a:lnTo>
                <a:lnTo>
                  <a:pt x="86668" y="205"/>
                </a:lnTo>
                <a:lnTo>
                  <a:pt x="86705" y="149"/>
                </a:lnTo>
                <a:lnTo>
                  <a:pt x="86723" y="112"/>
                </a:lnTo>
                <a:lnTo>
                  <a:pt x="86705" y="93"/>
                </a:lnTo>
                <a:lnTo>
                  <a:pt x="86668" y="74"/>
                </a:lnTo>
                <a:close/>
                <a:moveTo>
                  <a:pt x="91936" y="74"/>
                </a:moveTo>
                <a:lnTo>
                  <a:pt x="91881" y="93"/>
                </a:lnTo>
                <a:lnTo>
                  <a:pt x="91843" y="130"/>
                </a:lnTo>
                <a:lnTo>
                  <a:pt x="91750" y="242"/>
                </a:lnTo>
                <a:lnTo>
                  <a:pt x="91657" y="317"/>
                </a:lnTo>
                <a:lnTo>
                  <a:pt x="91601" y="391"/>
                </a:lnTo>
                <a:lnTo>
                  <a:pt x="91434" y="279"/>
                </a:lnTo>
                <a:lnTo>
                  <a:pt x="91322" y="223"/>
                </a:lnTo>
                <a:lnTo>
                  <a:pt x="91266" y="205"/>
                </a:lnTo>
                <a:lnTo>
                  <a:pt x="91210" y="205"/>
                </a:lnTo>
                <a:lnTo>
                  <a:pt x="91173" y="242"/>
                </a:lnTo>
                <a:lnTo>
                  <a:pt x="91155" y="298"/>
                </a:lnTo>
                <a:lnTo>
                  <a:pt x="91192" y="354"/>
                </a:lnTo>
                <a:lnTo>
                  <a:pt x="91229" y="410"/>
                </a:lnTo>
                <a:lnTo>
                  <a:pt x="91322" y="521"/>
                </a:lnTo>
                <a:lnTo>
                  <a:pt x="91359" y="577"/>
                </a:lnTo>
                <a:lnTo>
                  <a:pt x="91378" y="614"/>
                </a:lnTo>
                <a:lnTo>
                  <a:pt x="91359" y="670"/>
                </a:lnTo>
                <a:lnTo>
                  <a:pt x="91322" y="707"/>
                </a:lnTo>
                <a:lnTo>
                  <a:pt x="91210" y="801"/>
                </a:lnTo>
                <a:lnTo>
                  <a:pt x="91080" y="875"/>
                </a:lnTo>
                <a:lnTo>
                  <a:pt x="91061" y="931"/>
                </a:lnTo>
                <a:lnTo>
                  <a:pt x="91043" y="987"/>
                </a:lnTo>
                <a:lnTo>
                  <a:pt x="91061" y="1024"/>
                </a:lnTo>
                <a:lnTo>
                  <a:pt x="91080" y="1061"/>
                </a:lnTo>
                <a:lnTo>
                  <a:pt x="91136" y="1117"/>
                </a:lnTo>
                <a:lnTo>
                  <a:pt x="91229" y="1136"/>
                </a:lnTo>
                <a:lnTo>
                  <a:pt x="91266" y="1117"/>
                </a:lnTo>
                <a:lnTo>
                  <a:pt x="91303" y="1098"/>
                </a:lnTo>
                <a:lnTo>
                  <a:pt x="91583" y="856"/>
                </a:lnTo>
                <a:lnTo>
                  <a:pt x="91657" y="931"/>
                </a:lnTo>
                <a:lnTo>
                  <a:pt x="91788" y="1005"/>
                </a:lnTo>
                <a:lnTo>
                  <a:pt x="91843" y="1024"/>
                </a:lnTo>
                <a:lnTo>
                  <a:pt x="91899" y="1024"/>
                </a:lnTo>
                <a:lnTo>
                  <a:pt x="91955" y="987"/>
                </a:lnTo>
                <a:lnTo>
                  <a:pt x="91992" y="950"/>
                </a:lnTo>
                <a:lnTo>
                  <a:pt x="92011" y="875"/>
                </a:lnTo>
                <a:lnTo>
                  <a:pt x="92011" y="819"/>
                </a:lnTo>
                <a:lnTo>
                  <a:pt x="91992" y="763"/>
                </a:lnTo>
                <a:lnTo>
                  <a:pt x="91955" y="707"/>
                </a:lnTo>
                <a:lnTo>
                  <a:pt x="91881" y="614"/>
                </a:lnTo>
                <a:lnTo>
                  <a:pt x="91862" y="577"/>
                </a:lnTo>
                <a:lnTo>
                  <a:pt x="91862" y="540"/>
                </a:lnTo>
                <a:lnTo>
                  <a:pt x="91862" y="484"/>
                </a:lnTo>
                <a:lnTo>
                  <a:pt x="91899" y="428"/>
                </a:lnTo>
                <a:lnTo>
                  <a:pt x="91992" y="335"/>
                </a:lnTo>
                <a:lnTo>
                  <a:pt x="92030" y="279"/>
                </a:lnTo>
                <a:lnTo>
                  <a:pt x="92048" y="223"/>
                </a:lnTo>
                <a:lnTo>
                  <a:pt x="92067" y="168"/>
                </a:lnTo>
                <a:lnTo>
                  <a:pt x="92030" y="112"/>
                </a:lnTo>
                <a:lnTo>
                  <a:pt x="91992" y="74"/>
                </a:lnTo>
                <a:close/>
                <a:moveTo>
                  <a:pt x="8937" y="56"/>
                </a:moveTo>
                <a:lnTo>
                  <a:pt x="8900" y="74"/>
                </a:lnTo>
                <a:lnTo>
                  <a:pt x="8844" y="74"/>
                </a:lnTo>
                <a:lnTo>
                  <a:pt x="8751" y="130"/>
                </a:lnTo>
                <a:lnTo>
                  <a:pt x="8676" y="205"/>
                </a:lnTo>
                <a:lnTo>
                  <a:pt x="8509" y="372"/>
                </a:lnTo>
                <a:lnTo>
                  <a:pt x="8434" y="428"/>
                </a:lnTo>
                <a:lnTo>
                  <a:pt x="8397" y="428"/>
                </a:lnTo>
                <a:lnTo>
                  <a:pt x="8360" y="447"/>
                </a:lnTo>
                <a:lnTo>
                  <a:pt x="8304" y="428"/>
                </a:lnTo>
                <a:lnTo>
                  <a:pt x="8267" y="391"/>
                </a:lnTo>
                <a:lnTo>
                  <a:pt x="8192" y="317"/>
                </a:lnTo>
                <a:lnTo>
                  <a:pt x="8099" y="242"/>
                </a:lnTo>
                <a:lnTo>
                  <a:pt x="8062" y="223"/>
                </a:lnTo>
                <a:lnTo>
                  <a:pt x="8006" y="223"/>
                </a:lnTo>
                <a:lnTo>
                  <a:pt x="7969" y="261"/>
                </a:lnTo>
                <a:lnTo>
                  <a:pt x="7950" y="279"/>
                </a:lnTo>
                <a:lnTo>
                  <a:pt x="7950" y="317"/>
                </a:lnTo>
                <a:lnTo>
                  <a:pt x="7969" y="372"/>
                </a:lnTo>
                <a:lnTo>
                  <a:pt x="8025" y="447"/>
                </a:lnTo>
                <a:lnTo>
                  <a:pt x="8081" y="521"/>
                </a:lnTo>
                <a:lnTo>
                  <a:pt x="8155" y="614"/>
                </a:lnTo>
                <a:lnTo>
                  <a:pt x="8174" y="652"/>
                </a:lnTo>
                <a:lnTo>
                  <a:pt x="8174" y="707"/>
                </a:lnTo>
                <a:lnTo>
                  <a:pt x="8155" y="763"/>
                </a:lnTo>
                <a:lnTo>
                  <a:pt x="8118" y="819"/>
                </a:lnTo>
                <a:lnTo>
                  <a:pt x="8043" y="912"/>
                </a:lnTo>
                <a:lnTo>
                  <a:pt x="8025" y="1005"/>
                </a:lnTo>
                <a:lnTo>
                  <a:pt x="8025" y="1098"/>
                </a:lnTo>
                <a:lnTo>
                  <a:pt x="8043" y="1136"/>
                </a:lnTo>
                <a:lnTo>
                  <a:pt x="8062" y="1154"/>
                </a:lnTo>
                <a:lnTo>
                  <a:pt x="8099" y="1154"/>
                </a:lnTo>
                <a:lnTo>
                  <a:pt x="8155" y="1136"/>
                </a:lnTo>
                <a:lnTo>
                  <a:pt x="8230" y="1080"/>
                </a:lnTo>
                <a:lnTo>
                  <a:pt x="8323" y="1005"/>
                </a:lnTo>
                <a:lnTo>
                  <a:pt x="8416" y="931"/>
                </a:lnTo>
                <a:lnTo>
                  <a:pt x="8490" y="894"/>
                </a:lnTo>
                <a:lnTo>
                  <a:pt x="8528" y="894"/>
                </a:lnTo>
                <a:lnTo>
                  <a:pt x="8565" y="912"/>
                </a:lnTo>
                <a:lnTo>
                  <a:pt x="8658" y="987"/>
                </a:lnTo>
                <a:lnTo>
                  <a:pt x="8751" y="1043"/>
                </a:lnTo>
                <a:lnTo>
                  <a:pt x="8807" y="1061"/>
                </a:lnTo>
                <a:lnTo>
                  <a:pt x="8844" y="1061"/>
                </a:lnTo>
                <a:lnTo>
                  <a:pt x="8956" y="1043"/>
                </a:lnTo>
                <a:lnTo>
                  <a:pt x="8993" y="1043"/>
                </a:lnTo>
                <a:lnTo>
                  <a:pt x="9012" y="1005"/>
                </a:lnTo>
                <a:lnTo>
                  <a:pt x="9012" y="968"/>
                </a:lnTo>
                <a:lnTo>
                  <a:pt x="8993" y="894"/>
                </a:lnTo>
                <a:lnTo>
                  <a:pt x="8937" y="838"/>
                </a:lnTo>
                <a:lnTo>
                  <a:pt x="8881" y="763"/>
                </a:lnTo>
                <a:lnTo>
                  <a:pt x="8751" y="670"/>
                </a:lnTo>
                <a:lnTo>
                  <a:pt x="8900" y="559"/>
                </a:lnTo>
                <a:lnTo>
                  <a:pt x="8993" y="484"/>
                </a:lnTo>
                <a:lnTo>
                  <a:pt x="9067" y="410"/>
                </a:lnTo>
                <a:lnTo>
                  <a:pt x="9123" y="335"/>
                </a:lnTo>
                <a:lnTo>
                  <a:pt x="9142" y="242"/>
                </a:lnTo>
                <a:lnTo>
                  <a:pt x="9142" y="205"/>
                </a:lnTo>
                <a:lnTo>
                  <a:pt x="9123" y="168"/>
                </a:lnTo>
                <a:lnTo>
                  <a:pt x="9086" y="130"/>
                </a:lnTo>
                <a:lnTo>
                  <a:pt x="9049" y="93"/>
                </a:lnTo>
                <a:lnTo>
                  <a:pt x="8993" y="74"/>
                </a:lnTo>
                <a:lnTo>
                  <a:pt x="8937" y="56"/>
                </a:lnTo>
                <a:close/>
                <a:moveTo>
                  <a:pt x="35840" y="19"/>
                </a:moveTo>
                <a:lnTo>
                  <a:pt x="35766" y="37"/>
                </a:lnTo>
                <a:lnTo>
                  <a:pt x="35691" y="56"/>
                </a:lnTo>
                <a:lnTo>
                  <a:pt x="35542" y="168"/>
                </a:lnTo>
                <a:lnTo>
                  <a:pt x="35431" y="242"/>
                </a:lnTo>
                <a:lnTo>
                  <a:pt x="35338" y="354"/>
                </a:lnTo>
                <a:lnTo>
                  <a:pt x="35282" y="410"/>
                </a:lnTo>
                <a:lnTo>
                  <a:pt x="35244" y="428"/>
                </a:lnTo>
                <a:lnTo>
                  <a:pt x="35207" y="428"/>
                </a:lnTo>
                <a:lnTo>
                  <a:pt x="35151" y="391"/>
                </a:lnTo>
                <a:lnTo>
                  <a:pt x="35058" y="298"/>
                </a:lnTo>
                <a:lnTo>
                  <a:pt x="34965" y="205"/>
                </a:lnTo>
                <a:lnTo>
                  <a:pt x="34928" y="186"/>
                </a:lnTo>
                <a:lnTo>
                  <a:pt x="34872" y="168"/>
                </a:lnTo>
                <a:lnTo>
                  <a:pt x="34816" y="168"/>
                </a:lnTo>
                <a:lnTo>
                  <a:pt x="34760" y="186"/>
                </a:lnTo>
                <a:lnTo>
                  <a:pt x="34742" y="205"/>
                </a:lnTo>
                <a:lnTo>
                  <a:pt x="34723" y="223"/>
                </a:lnTo>
                <a:lnTo>
                  <a:pt x="34723" y="298"/>
                </a:lnTo>
                <a:lnTo>
                  <a:pt x="34779" y="391"/>
                </a:lnTo>
                <a:lnTo>
                  <a:pt x="34835" y="484"/>
                </a:lnTo>
                <a:lnTo>
                  <a:pt x="34909" y="577"/>
                </a:lnTo>
                <a:lnTo>
                  <a:pt x="35021" y="707"/>
                </a:lnTo>
                <a:lnTo>
                  <a:pt x="34947" y="819"/>
                </a:lnTo>
                <a:lnTo>
                  <a:pt x="34909" y="931"/>
                </a:lnTo>
                <a:lnTo>
                  <a:pt x="34909" y="968"/>
                </a:lnTo>
                <a:lnTo>
                  <a:pt x="34928" y="987"/>
                </a:lnTo>
                <a:lnTo>
                  <a:pt x="34965" y="987"/>
                </a:lnTo>
                <a:lnTo>
                  <a:pt x="35040" y="950"/>
                </a:lnTo>
                <a:lnTo>
                  <a:pt x="35170" y="838"/>
                </a:lnTo>
                <a:lnTo>
                  <a:pt x="35300" y="931"/>
                </a:lnTo>
                <a:lnTo>
                  <a:pt x="35375" y="968"/>
                </a:lnTo>
                <a:lnTo>
                  <a:pt x="35431" y="1005"/>
                </a:lnTo>
                <a:lnTo>
                  <a:pt x="35580" y="1117"/>
                </a:lnTo>
                <a:lnTo>
                  <a:pt x="35710" y="1154"/>
                </a:lnTo>
                <a:lnTo>
                  <a:pt x="35766" y="1154"/>
                </a:lnTo>
                <a:lnTo>
                  <a:pt x="35822" y="1136"/>
                </a:lnTo>
                <a:lnTo>
                  <a:pt x="35877" y="1117"/>
                </a:lnTo>
                <a:lnTo>
                  <a:pt x="35896" y="1080"/>
                </a:lnTo>
                <a:lnTo>
                  <a:pt x="35896" y="1024"/>
                </a:lnTo>
                <a:lnTo>
                  <a:pt x="35877" y="950"/>
                </a:lnTo>
                <a:lnTo>
                  <a:pt x="35859" y="894"/>
                </a:lnTo>
                <a:lnTo>
                  <a:pt x="35803" y="838"/>
                </a:lnTo>
                <a:lnTo>
                  <a:pt x="35673" y="745"/>
                </a:lnTo>
                <a:lnTo>
                  <a:pt x="35449" y="596"/>
                </a:lnTo>
                <a:lnTo>
                  <a:pt x="35747" y="391"/>
                </a:lnTo>
                <a:lnTo>
                  <a:pt x="35822" y="317"/>
                </a:lnTo>
                <a:lnTo>
                  <a:pt x="35896" y="242"/>
                </a:lnTo>
                <a:lnTo>
                  <a:pt x="35933" y="168"/>
                </a:lnTo>
                <a:lnTo>
                  <a:pt x="35933" y="112"/>
                </a:lnTo>
                <a:lnTo>
                  <a:pt x="35896" y="37"/>
                </a:lnTo>
                <a:lnTo>
                  <a:pt x="35840" y="19"/>
                </a:lnTo>
                <a:close/>
                <a:moveTo>
                  <a:pt x="88548" y="56"/>
                </a:moveTo>
                <a:lnTo>
                  <a:pt x="88474" y="74"/>
                </a:lnTo>
                <a:lnTo>
                  <a:pt x="88399" y="112"/>
                </a:lnTo>
                <a:lnTo>
                  <a:pt x="88362" y="186"/>
                </a:lnTo>
                <a:lnTo>
                  <a:pt x="88362" y="242"/>
                </a:lnTo>
                <a:lnTo>
                  <a:pt x="88380" y="298"/>
                </a:lnTo>
                <a:lnTo>
                  <a:pt x="88455" y="410"/>
                </a:lnTo>
                <a:lnTo>
                  <a:pt x="88622" y="614"/>
                </a:lnTo>
                <a:lnTo>
                  <a:pt x="88492" y="689"/>
                </a:lnTo>
                <a:lnTo>
                  <a:pt x="88325" y="838"/>
                </a:lnTo>
                <a:lnTo>
                  <a:pt x="88250" y="912"/>
                </a:lnTo>
                <a:lnTo>
                  <a:pt x="88213" y="987"/>
                </a:lnTo>
                <a:lnTo>
                  <a:pt x="88213" y="1024"/>
                </a:lnTo>
                <a:lnTo>
                  <a:pt x="88231" y="1061"/>
                </a:lnTo>
                <a:lnTo>
                  <a:pt x="88250" y="1080"/>
                </a:lnTo>
                <a:lnTo>
                  <a:pt x="88306" y="1117"/>
                </a:lnTo>
                <a:lnTo>
                  <a:pt x="88399" y="1117"/>
                </a:lnTo>
                <a:lnTo>
                  <a:pt x="88529" y="1061"/>
                </a:lnTo>
                <a:lnTo>
                  <a:pt x="88641" y="987"/>
                </a:lnTo>
                <a:lnTo>
                  <a:pt x="88753" y="931"/>
                </a:lnTo>
                <a:lnTo>
                  <a:pt x="88864" y="931"/>
                </a:lnTo>
                <a:lnTo>
                  <a:pt x="88864" y="950"/>
                </a:lnTo>
                <a:lnTo>
                  <a:pt x="88902" y="1005"/>
                </a:lnTo>
                <a:lnTo>
                  <a:pt x="88958" y="1080"/>
                </a:lnTo>
                <a:lnTo>
                  <a:pt x="89051" y="1154"/>
                </a:lnTo>
                <a:lnTo>
                  <a:pt x="89088" y="1154"/>
                </a:lnTo>
                <a:lnTo>
                  <a:pt x="89144" y="1136"/>
                </a:lnTo>
                <a:lnTo>
                  <a:pt x="89181" y="1098"/>
                </a:lnTo>
                <a:lnTo>
                  <a:pt x="89200" y="1061"/>
                </a:lnTo>
                <a:lnTo>
                  <a:pt x="89200" y="1024"/>
                </a:lnTo>
                <a:lnTo>
                  <a:pt x="89181" y="968"/>
                </a:lnTo>
                <a:lnTo>
                  <a:pt x="89162" y="875"/>
                </a:lnTo>
                <a:lnTo>
                  <a:pt x="89144" y="801"/>
                </a:lnTo>
                <a:lnTo>
                  <a:pt x="89162" y="763"/>
                </a:lnTo>
                <a:lnTo>
                  <a:pt x="89181" y="726"/>
                </a:lnTo>
                <a:lnTo>
                  <a:pt x="89255" y="689"/>
                </a:lnTo>
                <a:lnTo>
                  <a:pt x="89330" y="633"/>
                </a:lnTo>
                <a:lnTo>
                  <a:pt x="89404" y="577"/>
                </a:lnTo>
                <a:lnTo>
                  <a:pt x="89460" y="521"/>
                </a:lnTo>
                <a:lnTo>
                  <a:pt x="89516" y="447"/>
                </a:lnTo>
                <a:lnTo>
                  <a:pt x="89535" y="391"/>
                </a:lnTo>
                <a:lnTo>
                  <a:pt x="89535" y="354"/>
                </a:lnTo>
                <a:lnTo>
                  <a:pt x="89516" y="317"/>
                </a:lnTo>
                <a:lnTo>
                  <a:pt x="89498" y="298"/>
                </a:lnTo>
                <a:lnTo>
                  <a:pt x="89423" y="261"/>
                </a:lnTo>
                <a:lnTo>
                  <a:pt x="89293" y="261"/>
                </a:lnTo>
                <a:lnTo>
                  <a:pt x="89237" y="298"/>
                </a:lnTo>
                <a:lnTo>
                  <a:pt x="89107" y="354"/>
                </a:lnTo>
                <a:lnTo>
                  <a:pt x="89051" y="372"/>
                </a:lnTo>
                <a:lnTo>
                  <a:pt x="88995" y="391"/>
                </a:lnTo>
                <a:lnTo>
                  <a:pt x="88939" y="372"/>
                </a:lnTo>
                <a:lnTo>
                  <a:pt x="88902" y="354"/>
                </a:lnTo>
                <a:lnTo>
                  <a:pt x="88809" y="261"/>
                </a:lnTo>
                <a:lnTo>
                  <a:pt x="88716" y="149"/>
                </a:lnTo>
                <a:lnTo>
                  <a:pt x="88678" y="112"/>
                </a:lnTo>
                <a:lnTo>
                  <a:pt x="88622" y="74"/>
                </a:lnTo>
                <a:lnTo>
                  <a:pt x="88548" y="56"/>
                </a:lnTo>
                <a:close/>
                <a:moveTo>
                  <a:pt x="43045" y="19"/>
                </a:moveTo>
                <a:lnTo>
                  <a:pt x="42971" y="37"/>
                </a:lnTo>
                <a:lnTo>
                  <a:pt x="42952" y="37"/>
                </a:lnTo>
                <a:lnTo>
                  <a:pt x="42952" y="74"/>
                </a:lnTo>
                <a:lnTo>
                  <a:pt x="42952" y="130"/>
                </a:lnTo>
                <a:lnTo>
                  <a:pt x="42971" y="205"/>
                </a:lnTo>
                <a:lnTo>
                  <a:pt x="43027" y="298"/>
                </a:lnTo>
                <a:lnTo>
                  <a:pt x="43064" y="372"/>
                </a:lnTo>
                <a:lnTo>
                  <a:pt x="43101" y="447"/>
                </a:lnTo>
                <a:lnTo>
                  <a:pt x="43120" y="465"/>
                </a:lnTo>
                <a:lnTo>
                  <a:pt x="43120" y="484"/>
                </a:lnTo>
                <a:lnTo>
                  <a:pt x="43083" y="559"/>
                </a:lnTo>
                <a:lnTo>
                  <a:pt x="43045" y="614"/>
                </a:lnTo>
                <a:lnTo>
                  <a:pt x="42990" y="689"/>
                </a:lnTo>
                <a:lnTo>
                  <a:pt x="42841" y="856"/>
                </a:lnTo>
                <a:lnTo>
                  <a:pt x="42785" y="950"/>
                </a:lnTo>
                <a:lnTo>
                  <a:pt x="42748" y="1024"/>
                </a:lnTo>
                <a:lnTo>
                  <a:pt x="42729" y="1098"/>
                </a:lnTo>
                <a:lnTo>
                  <a:pt x="42748" y="1136"/>
                </a:lnTo>
                <a:lnTo>
                  <a:pt x="42766" y="1173"/>
                </a:lnTo>
                <a:lnTo>
                  <a:pt x="42803" y="1192"/>
                </a:lnTo>
                <a:lnTo>
                  <a:pt x="42841" y="1192"/>
                </a:lnTo>
                <a:lnTo>
                  <a:pt x="42896" y="1154"/>
                </a:lnTo>
                <a:lnTo>
                  <a:pt x="42971" y="1098"/>
                </a:lnTo>
                <a:lnTo>
                  <a:pt x="43045" y="987"/>
                </a:lnTo>
                <a:lnTo>
                  <a:pt x="43194" y="782"/>
                </a:lnTo>
                <a:lnTo>
                  <a:pt x="43269" y="633"/>
                </a:lnTo>
                <a:lnTo>
                  <a:pt x="43399" y="745"/>
                </a:lnTo>
                <a:lnTo>
                  <a:pt x="43511" y="819"/>
                </a:lnTo>
                <a:lnTo>
                  <a:pt x="43623" y="875"/>
                </a:lnTo>
                <a:lnTo>
                  <a:pt x="43734" y="931"/>
                </a:lnTo>
                <a:lnTo>
                  <a:pt x="43827" y="950"/>
                </a:lnTo>
                <a:lnTo>
                  <a:pt x="43883" y="950"/>
                </a:lnTo>
                <a:lnTo>
                  <a:pt x="43920" y="931"/>
                </a:lnTo>
                <a:lnTo>
                  <a:pt x="43939" y="894"/>
                </a:lnTo>
                <a:lnTo>
                  <a:pt x="43976" y="856"/>
                </a:lnTo>
                <a:lnTo>
                  <a:pt x="43976" y="801"/>
                </a:lnTo>
                <a:lnTo>
                  <a:pt x="43958" y="745"/>
                </a:lnTo>
                <a:lnTo>
                  <a:pt x="43920" y="689"/>
                </a:lnTo>
                <a:lnTo>
                  <a:pt x="43865" y="652"/>
                </a:lnTo>
                <a:lnTo>
                  <a:pt x="43753" y="596"/>
                </a:lnTo>
                <a:lnTo>
                  <a:pt x="43641" y="540"/>
                </a:lnTo>
                <a:lnTo>
                  <a:pt x="43511" y="447"/>
                </a:lnTo>
                <a:lnTo>
                  <a:pt x="43455" y="410"/>
                </a:lnTo>
                <a:lnTo>
                  <a:pt x="43436" y="391"/>
                </a:lnTo>
                <a:lnTo>
                  <a:pt x="43455" y="354"/>
                </a:lnTo>
                <a:lnTo>
                  <a:pt x="43511" y="317"/>
                </a:lnTo>
                <a:lnTo>
                  <a:pt x="43548" y="261"/>
                </a:lnTo>
                <a:lnTo>
                  <a:pt x="43623" y="186"/>
                </a:lnTo>
                <a:lnTo>
                  <a:pt x="43678" y="112"/>
                </a:lnTo>
                <a:lnTo>
                  <a:pt x="43697" y="74"/>
                </a:lnTo>
                <a:lnTo>
                  <a:pt x="43697" y="56"/>
                </a:lnTo>
                <a:lnTo>
                  <a:pt x="43678" y="56"/>
                </a:lnTo>
                <a:lnTo>
                  <a:pt x="43641" y="74"/>
                </a:lnTo>
                <a:lnTo>
                  <a:pt x="43548" y="149"/>
                </a:lnTo>
                <a:lnTo>
                  <a:pt x="43455" y="223"/>
                </a:lnTo>
                <a:lnTo>
                  <a:pt x="43381" y="279"/>
                </a:lnTo>
                <a:lnTo>
                  <a:pt x="43325" y="279"/>
                </a:lnTo>
                <a:lnTo>
                  <a:pt x="43287" y="261"/>
                </a:lnTo>
                <a:lnTo>
                  <a:pt x="43213" y="168"/>
                </a:lnTo>
                <a:lnTo>
                  <a:pt x="43139" y="74"/>
                </a:lnTo>
                <a:lnTo>
                  <a:pt x="43083" y="37"/>
                </a:lnTo>
                <a:lnTo>
                  <a:pt x="43045" y="19"/>
                </a:lnTo>
                <a:close/>
                <a:moveTo>
                  <a:pt x="65257" y="0"/>
                </a:moveTo>
                <a:lnTo>
                  <a:pt x="65182" y="19"/>
                </a:lnTo>
                <a:lnTo>
                  <a:pt x="65108" y="56"/>
                </a:lnTo>
                <a:lnTo>
                  <a:pt x="64978" y="149"/>
                </a:lnTo>
                <a:lnTo>
                  <a:pt x="64903" y="242"/>
                </a:lnTo>
                <a:lnTo>
                  <a:pt x="64810" y="354"/>
                </a:lnTo>
                <a:lnTo>
                  <a:pt x="64754" y="410"/>
                </a:lnTo>
                <a:lnTo>
                  <a:pt x="64717" y="428"/>
                </a:lnTo>
                <a:lnTo>
                  <a:pt x="64661" y="447"/>
                </a:lnTo>
                <a:lnTo>
                  <a:pt x="64624" y="428"/>
                </a:lnTo>
                <a:lnTo>
                  <a:pt x="64493" y="391"/>
                </a:lnTo>
                <a:lnTo>
                  <a:pt x="64382" y="335"/>
                </a:lnTo>
                <a:lnTo>
                  <a:pt x="64270" y="317"/>
                </a:lnTo>
                <a:lnTo>
                  <a:pt x="64158" y="317"/>
                </a:lnTo>
                <a:lnTo>
                  <a:pt x="64140" y="335"/>
                </a:lnTo>
                <a:lnTo>
                  <a:pt x="64121" y="354"/>
                </a:lnTo>
                <a:lnTo>
                  <a:pt x="64140" y="391"/>
                </a:lnTo>
                <a:lnTo>
                  <a:pt x="64196" y="447"/>
                </a:lnTo>
                <a:lnTo>
                  <a:pt x="64363" y="559"/>
                </a:lnTo>
                <a:lnTo>
                  <a:pt x="64512" y="652"/>
                </a:lnTo>
                <a:lnTo>
                  <a:pt x="64400" y="782"/>
                </a:lnTo>
                <a:lnTo>
                  <a:pt x="64270" y="950"/>
                </a:lnTo>
                <a:lnTo>
                  <a:pt x="64251" y="1024"/>
                </a:lnTo>
                <a:lnTo>
                  <a:pt x="64233" y="1080"/>
                </a:lnTo>
                <a:lnTo>
                  <a:pt x="64251" y="1098"/>
                </a:lnTo>
                <a:lnTo>
                  <a:pt x="64289" y="1117"/>
                </a:lnTo>
                <a:lnTo>
                  <a:pt x="64400" y="1080"/>
                </a:lnTo>
                <a:lnTo>
                  <a:pt x="64475" y="1024"/>
                </a:lnTo>
                <a:lnTo>
                  <a:pt x="64549" y="950"/>
                </a:lnTo>
                <a:lnTo>
                  <a:pt x="64624" y="875"/>
                </a:lnTo>
                <a:lnTo>
                  <a:pt x="64661" y="856"/>
                </a:lnTo>
                <a:lnTo>
                  <a:pt x="64698" y="838"/>
                </a:lnTo>
                <a:lnTo>
                  <a:pt x="64773" y="838"/>
                </a:lnTo>
                <a:lnTo>
                  <a:pt x="64829" y="875"/>
                </a:lnTo>
                <a:lnTo>
                  <a:pt x="64959" y="987"/>
                </a:lnTo>
                <a:lnTo>
                  <a:pt x="65071" y="1080"/>
                </a:lnTo>
                <a:lnTo>
                  <a:pt x="65220" y="1173"/>
                </a:lnTo>
                <a:lnTo>
                  <a:pt x="65294" y="1192"/>
                </a:lnTo>
                <a:lnTo>
                  <a:pt x="65369" y="1192"/>
                </a:lnTo>
                <a:lnTo>
                  <a:pt x="65424" y="1154"/>
                </a:lnTo>
                <a:lnTo>
                  <a:pt x="65443" y="1080"/>
                </a:lnTo>
                <a:lnTo>
                  <a:pt x="65443" y="987"/>
                </a:lnTo>
                <a:lnTo>
                  <a:pt x="65406" y="912"/>
                </a:lnTo>
                <a:lnTo>
                  <a:pt x="65350" y="838"/>
                </a:lnTo>
                <a:lnTo>
                  <a:pt x="65275" y="763"/>
                </a:lnTo>
                <a:lnTo>
                  <a:pt x="65108" y="652"/>
                </a:lnTo>
                <a:lnTo>
                  <a:pt x="64978" y="577"/>
                </a:lnTo>
                <a:lnTo>
                  <a:pt x="65089" y="484"/>
                </a:lnTo>
                <a:lnTo>
                  <a:pt x="65220" y="354"/>
                </a:lnTo>
                <a:lnTo>
                  <a:pt x="65275" y="279"/>
                </a:lnTo>
                <a:lnTo>
                  <a:pt x="65331" y="205"/>
                </a:lnTo>
                <a:lnTo>
                  <a:pt x="65350" y="149"/>
                </a:lnTo>
                <a:lnTo>
                  <a:pt x="65350" y="74"/>
                </a:lnTo>
                <a:lnTo>
                  <a:pt x="65294" y="19"/>
                </a:lnTo>
                <a:lnTo>
                  <a:pt x="65257" y="0"/>
                </a:lnTo>
                <a:close/>
                <a:moveTo>
                  <a:pt x="931" y="37"/>
                </a:moveTo>
                <a:lnTo>
                  <a:pt x="801" y="93"/>
                </a:lnTo>
                <a:lnTo>
                  <a:pt x="689" y="186"/>
                </a:lnTo>
                <a:lnTo>
                  <a:pt x="596" y="298"/>
                </a:lnTo>
                <a:lnTo>
                  <a:pt x="540" y="372"/>
                </a:lnTo>
                <a:lnTo>
                  <a:pt x="485" y="391"/>
                </a:lnTo>
                <a:lnTo>
                  <a:pt x="447" y="391"/>
                </a:lnTo>
                <a:lnTo>
                  <a:pt x="391" y="354"/>
                </a:lnTo>
                <a:lnTo>
                  <a:pt x="298" y="279"/>
                </a:lnTo>
                <a:lnTo>
                  <a:pt x="243" y="242"/>
                </a:lnTo>
                <a:lnTo>
                  <a:pt x="187" y="205"/>
                </a:lnTo>
                <a:lnTo>
                  <a:pt x="131" y="205"/>
                </a:lnTo>
                <a:lnTo>
                  <a:pt x="75" y="242"/>
                </a:lnTo>
                <a:lnTo>
                  <a:pt x="75" y="261"/>
                </a:lnTo>
                <a:lnTo>
                  <a:pt x="75" y="279"/>
                </a:lnTo>
                <a:lnTo>
                  <a:pt x="94" y="354"/>
                </a:lnTo>
                <a:lnTo>
                  <a:pt x="168" y="465"/>
                </a:lnTo>
                <a:lnTo>
                  <a:pt x="243" y="540"/>
                </a:lnTo>
                <a:lnTo>
                  <a:pt x="298" y="577"/>
                </a:lnTo>
                <a:lnTo>
                  <a:pt x="317" y="614"/>
                </a:lnTo>
                <a:lnTo>
                  <a:pt x="298" y="633"/>
                </a:lnTo>
                <a:lnTo>
                  <a:pt x="261" y="670"/>
                </a:lnTo>
                <a:lnTo>
                  <a:pt x="224" y="726"/>
                </a:lnTo>
                <a:lnTo>
                  <a:pt x="187" y="782"/>
                </a:lnTo>
                <a:lnTo>
                  <a:pt x="112" y="875"/>
                </a:lnTo>
                <a:lnTo>
                  <a:pt x="75" y="931"/>
                </a:lnTo>
                <a:lnTo>
                  <a:pt x="56" y="987"/>
                </a:lnTo>
                <a:lnTo>
                  <a:pt x="38" y="1043"/>
                </a:lnTo>
                <a:lnTo>
                  <a:pt x="56" y="1117"/>
                </a:lnTo>
                <a:lnTo>
                  <a:pt x="94" y="1173"/>
                </a:lnTo>
                <a:lnTo>
                  <a:pt x="112" y="1192"/>
                </a:lnTo>
                <a:lnTo>
                  <a:pt x="149" y="1210"/>
                </a:lnTo>
                <a:lnTo>
                  <a:pt x="187" y="1192"/>
                </a:lnTo>
                <a:lnTo>
                  <a:pt x="261" y="1154"/>
                </a:lnTo>
                <a:lnTo>
                  <a:pt x="336" y="1080"/>
                </a:lnTo>
                <a:lnTo>
                  <a:pt x="485" y="894"/>
                </a:lnTo>
                <a:lnTo>
                  <a:pt x="559" y="782"/>
                </a:lnTo>
                <a:lnTo>
                  <a:pt x="615" y="782"/>
                </a:lnTo>
                <a:lnTo>
                  <a:pt x="652" y="801"/>
                </a:lnTo>
                <a:lnTo>
                  <a:pt x="764" y="856"/>
                </a:lnTo>
                <a:lnTo>
                  <a:pt x="820" y="875"/>
                </a:lnTo>
                <a:lnTo>
                  <a:pt x="857" y="894"/>
                </a:lnTo>
                <a:lnTo>
                  <a:pt x="913" y="856"/>
                </a:lnTo>
                <a:lnTo>
                  <a:pt x="950" y="801"/>
                </a:lnTo>
                <a:lnTo>
                  <a:pt x="987" y="745"/>
                </a:lnTo>
                <a:lnTo>
                  <a:pt x="969" y="707"/>
                </a:lnTo>
                <a:lnTo>
                  <a:pt x="950" y="652"/>
                </a:lnTo>
                <a:lnTo>
                  <a:pt x="931" y="633"/>
                </a:lnTo>
                <a:lnTo>
                  <a:pt x="838" y="577"/>
                </a:lnTo>
                <a:lnTo>
                  <a:pt x="745" y="521"/>
                </a:lnTo>
                <a:lnTo>
                  <a:pt x="857" y="261"/>
                </a:lnTo>
                <a:lnTo>
                  <a:pt x="931" y="37"/>
                </a:lnTo>
                <a:close/>
                <a:moveTo>
                  <a:pt x="91862" y="2625"/>
                </a:moveTo>
                <a:lnTo>
                  <a:pt x="91825" y="2644"/>
                </a:lnTo>
                <a:lnTo>
                  <a:pt x="91750" y="2718"/>
                </a:lnTo>
                <a:lnTo>
                  <a:pt x="91639" y="2849"/>
                </a:lnTo>
                <a:lnTo>
                  <a:pt x="91545" y="2755"/>
                </a:lnTo>
                <a:lnTo>
                  <a:pt x="91490" y="2700"/>
                </a:lnTo>
                <a:lnTo>
                  <a:pt x="91434" y="2681"/>
                </a:lnTo>
                <a:lnTo>
                  <a:pt x="91378" y="2662"/>
                </a:lnTo>
                <a:lnTo>
                  <a:pt x="91322" y="2681"/>
                </a:lnTo>
                <a:lnTo>
                  <a:pt x="91303" y="2737"/>
                </a:lnTo>
                <a:lnTo>
                  <a:pt x="91285" y="2830"/>
                </a:lnTo>
                <a:lnTo>
                  <a:pt x="91303" y="2886"/>
                </a:lnTo>
                <a:lnTo>
                  <a:pt x="91359" y="2960"/>
                </a:lnTo>
                <a:lnTo>
                  <a:pt x="91415" y="3035"/>
                </a:lnTo>
                <a:lnTo>
                  <a:pt x="91434" y="3091"/>
                </a:lnTo>
                <a:lnTo>
                  <a:pt x="91397" y="3146"/>
                </a:lnTo>
                <a:lnTo>
                  <a:pt x="91303" y="3240"/>
                </a:lnTo>
                <a:lnTo>
                  <a:pt x="91155" y="3370"/>
                </a:lnTo>
                <a:lnTo>
                  <a:pt x="91117" y="3407"/>
                </a:lnTo>
                <a:lnTo>
                  <a:pt x="91117" y="3426"/>
                </a:lnTo>
                <a:lnTo>
                  <a:pt x="91155" y="3444"/>
                </a:lnTo>
                <a:lnTo>
                  <a:pt x="91192" y="3444"/>
                </a:lnTo>
                <a:lnTo>
                  <a:pt x="91303" y="3426"/>
                </a:lnTo>
                <a:lnTo>
                  <a:pt x="91490" y="3351"/>
                </a:lnTo>
                <a:lnTo>
                  <a:pt x="91545" y="3295"/>
                </a:lnTo>
                <a:lnTo>
                  <a:pt x="91583" y="3295"/>
                </a:lnTo>
                <a:lnTo>
                  <a:pt x="91601" y="3314"/>
                </a:lnTo>
                <a:lnTo>
                  <a:pt x="91639" y="3370"/>
                </a:lnTo>
                <a:lnTo>
                  <a:pt x="91732" y="3463"/>
                </a:lnTo>
                <a:lnTo>
                  <a:pt x="91862" y="3575"/>
                </a:lnTo>
                <a:lnTo>
                  <a:pt x="91918" y="3612"/>
                </a:lnTo>
                <a:lnTo>
                  <a:pt x="91974" y="3612"/>
                </a:lnTo>
                <a:lnTo>
                  <a:pt x="91992" y="3575"/>
                </a:lnTo>
                <a:lnTo>
                  <a:pt x="91992" y="3482"/>
                </a:lnTo>
                <a:lnTo>
                  <a:pt x="91955" y="3388"/>
                </a:lnTo>
                <a:lnTo>
                  <a:pt x="91899" y="3295"/>
                </a:lnTo>
                <a:lnTo>
                  <a:pt x="91825" y="3202"/>
                </a:lnTo>
                <a:lnTo>
                  <a:pt x="91806" y="3146"/>
                </a:lnTo>
                <a:lnTo>
                  <a:pt x="91806" y="3128"/>
                </a:lnTo>
                <a:lnTo>
                  <a:pt x="91825" y="3091"/>
                </a:lnTo>
                <a:lnTo>
                  <a:pt x="91843" y="3053"/>
                </a:lnTo>
                <a:lnTo>
                  <a:pt x="91918" y="2979"/>
                </a:lnTo>
                <a:lnTo>
                  <a:pt x="92011" y="2904"/>
                </a:lnTo>
                <a:lnTo>
                  <a:pt x="92030" y="2867"/>
                </a:lnTo>
                <a:lnTo>
                  <a:pt x="92048" y="2830"/>
                </a:lnTo>
                <a:lnTo>
                  <a:pt x="92048" y="2737"/>
                </a:lnTo>
                <a:lnTo>
                  <a:pt x="92030" y="2681"/>
                </a:lnTo>
                <a:lnTo>
                  <a:pt x="91974" y="2625"/>
                </a:lnTo>
                <a:close/>
                <a:moveTo>
                  <a:pt x="969" y="2607"/>
                </a:moveTo>
                <a:lnTo>
                  <a:pt x="913" y="2625"/>
                </a:lnTo>
                <a:lnTo>
                  <a:pt x="801" y="2700"/>
                </a:lnTo>
                <a:lnTo>
                  <a:pt x="615" y="2849"/>
                </a:lnTo>
                <a:lnTo>
                  <a:pt x="522" y="2737"/>
                </a:lnTo>
                <a:lnTo>
                  <a:pt x="410" y="2681"/>
                </a:lnTo>
                <a:lnTo>
                  <a:pt x="317" y="2681"/>
                </a:lnTo>
                <a:lnTo>
                  <a:pt x="243" y="2718"/>
                </a:lnTo>
                <a:lnTo>
                  <a:pt x="205" y="2774"/>
                </a:lnTo>
                <a:lnTo>
                  <a:pt x="205" y="2830"/>
                </a:lnTo>
                <a:lnTo>
                  <a:pt x="205" y="2867"/>
                </a:lnTo>
                <a:lnTo>
                  <a:pt x="224" y="2923"/>
                </a:lnTo>
                <a:lnTo>
                  <a:pt x="243" y="2979"/>
                </a:lnTo>
                <a:lnTo>
                  <a:pt x="280" y="3035"/>
                </a:lnTo>
                <a:lnTo>
                  <a:pt x="336" y="3091"/>
                </a:lnTo>
                <a:lnTo>
                  <a:pt x="243" y="3202"/>
                </a:lnTo>
                <a:lnTo>
                  <a:pt x="168" y="3295"/>
                </a:lnTo>
                <a:lnTo>
                  <a:pt x="112" y="3388"/>
                </a:lnTo>
                <a:lnTo>
                  <a:pt x="75" y="3463"/>
                </a:lnTo>
                <a:lnTo>
                  <a:pt x="56" y="3537"/>
                </a:lnTo>
                <a:lnTo>
                  <a:pt x="75" y="3575"/>
                </a:lnTo>
                <a:lnTo>
                  <a:pt x="112" y="3593"/>
                </a:lnTo>
                <a:lnTo>
                  <a:pt x="149" y="3612"/>
                </a:lnTo>
                <a:lnTo>
                  <a:pt x="205" y="3631"/>
                </a:lnTo>
                <a:lnTo>
                  <a:pt x="243" y="3612"/>
                </a:lnTo>
                <a:lnTo>
                  <a:pt x="280" y="3593"/>
                </a:lnTo>
                <a:lnTo>
                  <a:pt x="354" y="3537"/>
                </a:lnTo>
                <a:lnTo>
                  <a:pt x="410" y="3463"/>
                </a:lnTo>
                <a:lnTo>
                  <a:pt x="466" y="3388"/>
                </a:lnTo>
                <a:lnTo>
                  <a:pt x="559" y="3314"/>
                </a:lnTo>
                <a:lnTo>
                  <a:pt x="652" y="3351"/>
                </a:lnTo>
                <a:lnTo>
                  <a:pt x="708" y="3388"/>
                </a:lnTo>
                <a:lnTo>
                  <a:pt x="764" y="3426"/>
                </a:lnTo>
                <a:lnTo>
                  <a:pt x="820" y="3463"/>
                </a:lnTo>
                <a:lnTo>
                  <a:pt x="876" y="3482"/>
                </a:lnTo>
                <a:lnTo>
                  <a:pt x="969" y="3482"/>
                </a:lnTo>
                <a:lnTo>
                  <a:pt x="987" y="3444"/>
                </a:lnTo>
                <a:lnTo>
                  <a:pt x="987" y="3426"/>
                </a:lnTo>
                <a:lnTo>
                  <a:pt x="969" y="3333"/>
                </a:lnTo>
                <a:lnTo>
                  <a:pt x="913" y="3240"/>
                </a:lnTo>
                <a:lnTo>
                  <a:pt x="838" y="3128"/>
                </a:lnTo>
                <a:lnTo>
                  <a:pt x="820" y="3091"/>
                </a:lnTo>
                <a:lnTo>
                  <a:pt x="838" y="3035"/>
                </a:lnTo>
                <a:lnTo>
                  <a:pt x="857" y="2998"/>
                </a:lnTo>
                <a:lnTo>
                  <a:pt x="913" y="2942"/>
                </a:lnTo>
                <a:lnTo>
                  <a:pt x="1024" y="2867"/>
                </a:lnTo>
                <a:lnTo>
                  <a:pt x="1080" y="2793"/>
                </a:lnTo>
                <a:lnTo>
                  <a:pt x="1118" y="2718"/>
                </a:lnTo>
                <a:lnTo>
                  <a:pt x="1118" y="2681"/>
                </a:lnTo>
                <a:lnTo>
                  <a:pt x="1099" y="2644"/>
                </a:lnTo>
                <a:lnTo>
                  <a:pt x="1080" y="2625"/>
                </a:lnTo>
                <a:lnTo>
                  <a:pt x="1024" y="2607"/>
                </a:lnTo>
                <a:close/>
                <a:moveTo>
                  <a:pt x="91955" y="5176"/>
                </a:moveTo>
                <a:lnTo>
                  <a:pt x="91918" y="5194"/>
                </a:lnTo>
                <a:lnTo>
                  <a:pt x="91881" y="5232"/>
                </a:lnTo>
                <a:lnTo>
                  <a:pt x="91769" y="5399"/>
                </a:lnTo>
                <a:lnTo>
                  <a:pt x="91657" y="5585"/>
                </a:lnTo>
                <a:lnTo>
                  <a:pt x="91545" y="5492"/>
                </a:lnTo>
                <a:lnTo>
                  <a:pt x="91378" y="5362"/>
                </a:lnTo>
                <a:lnTo>
                  <a:pt x="91303" y="5325"/>
                </a:lnTo>
                <a:lnTo>
                  <a:pt x="91229" y="5288"/>
                </a:lnTo>
                <a:lnTo>
                  <a:pt x="91155" y="5269"/>
                </a:lnTo>
                <a:lnTo>
                  <a:pt x="91136" y="5288"/>
                </a:lnTo>
                <a:lnTo>
                  <a:pt x="91099" y="5306"/>
                </a:lnTo>
                <a:lnTo>
                  <a:pt x="91099" y="5325"/>
                </a:lnTo>
                <a:lnTo>
                  <a:pt x="91080" y="5362"/>
                </a:lnTo>
                <a:lnTo>
                  <a:pt x="91099" y="5436"/>
                </a:lnTo>
                <a:lnTo>
                  <a:pt x="91136" y="5511"/>
                </a:lnTo>
                <a:lnTo>
                  <a:pt x="91210" y="5585"/>
                </a:lnTo>
                <a:lnTo>
                  <a:pt x="91341" y="5716"/>
                </a:lnTo>
                <a:lnTo>
                  <a:pt x="91452" y="5809"/>
                </a:lnTo>
                <a:lnTo>
                  <a:pt x="91285" y="5958"/>
                </a:lnTo>
                <a:lnTo>
                  <a:pt x="91248" y="5995"/>
                </a:lnTo>
                <a:lnTo>
                  <a:pt x="91229" y="6051"/>
                </a:lnTo>
                <a:lnTo>
                  <a:pt x="91229" y="6088"/>
                </a:lnTo>
                <a:lnTo>
                  <a:pt x="91248" y="6107"/>
                </a:lnTo>
                <a:lnTo>
                  <a:pt x="91322" y="6107"/>
                </a:lnTo>
                <a:lnTo>
                  <a:pt x="91397" y="6069"/>
                </a:lnTo>
                <a:lnTo>
                  <a:pt x="91527" y="6014"/>
                </a:lnTo>
                <a:lnTo>
                  <a:pt x="91620" y="5995"/>
                </a:lnTo>
                <a:lnTo>
                  <a:pt x="91732" y="6032"/>
                </a:lnTo>
                <a:lnTo>
                  <a:pt x="91806" y="6069"/>
                </a:lnTo>
                <a:lnTo>
                  <a:pt x="91881" y="6107"/>
                </a:lnTo>
                <a:lnTo>
                  <a:pt x="91955" y="6107"/>
                </a:lnTo>
                <a:lnTo>
                  <a:pt x="91992" y="6088"/>
                </a:lnTo>
                <a:lnTo>
                  <a:pt x="92030" y="6051"/>
                </a:lnTo>
                <a:lnTo>
                  <a:pt x="92067" y="5995"/>
                </a:lnTo>
                <a:lnTo>
                  <a:pt x="92067" y="5958"/>
                </a:lnTo>
                <a:lnTo>
                  <a:pt x="92067" y="5902"/>
                </a:lnTo>
                <a:lnTo>
                  <a:pt x="92030" y="5865"/>
                </a:lnTo>
                <a:lnTo>
                  <a:pt x="91955" y="5790"/>
                </a:lnTo>
                <a:lnTo>
                  <a:pt x="91881" y="5734"/>
                </a:lnTo>
                <a:lnTo>
                  <a:pt x="91936" y="5660"/>
                </a:lnTo>
                <a:lnTo>
                  <a:pt x="92011" y="5548"/>
                </a:lnTo>
                <a:lnTo>
                  <a:pt x="92067" y="5436"/>
                </a:lnTo>
                <a:lnTo>
                  <a:pt x="92085" y="5399"/>
                </a:lnTo>
                <a:lnTo>
                  <a:pt x="92085" y="5343"/>
                </a:lnTo>
                <a:lnTo>
                  <a:pt x="92067" y="5269"/>
                </a:lnTo>
                <a:lnTo>
                  <a:pt x="92011" y="5194"/>
                </a:lnTo>
                <a:lnTo>
                  <a:pt x="91992" y="5176"/>
                </a:lnTo>
                <a:close/>
                <a:moveTo>
                  <a:pt x="782" y="4971"/>
                </a:moveTo>
                <a:lnTo>
                  <a:pt x="745" y="4990"/>
                </a:lnTo>
                <a:lnTo>
                  <a:pt x="671" y="5027"/>
                </a:lnTo>
                <a:lnTo>
                  <a:pt x="615" y="5083"/>
                </a:lnTo>
                <a:lnTo>
                  <a:pt x="578" y="5139"/>
                </a:lnTo>
                <a:lnTo>
                  <a:pt x="540" y="5194"/>
                </a:lnTo>
                <a:lnTo>
                  <a:pt x="522" y="5250"/>
                </a:lnTo>
                <a:lnTo>
                  <a:pt x="485" y="5306"/>
                </a:lnTo>
                <a:lnTo>
                  <a:pt x="429" y="5343"/>
                </a:lnTo>
                <a:lnTo>
                  <a:pt x="391" y="5343"/>
                </a:lnTo>
                <a:lnTo>
                  <a:pt x="336" y="5325"/>
                </a:lnTo>
                <a:lnTo>
                  <a:pt x="243" y="5306"/>
                </a:lnTo>
                <a:lnTo>
                  <a:pt x="131" y="5306"/>
                </a:lnTo>
                <a:lnTo>
                  <a:pt x="75" y="5343"/>
                </a:lnTo>
                <a:lnTo>
                  <a:pt x="56" y="5381"/>
                </a:lnTo>
                <a:lnTo>
                  <a:pt x="75" y="5436"/>
                </a:lnTo>
                <a:lnTo>
                  <a:pt x="112" y="5492"/>
                </a:lnTo>
                <a:lnTo>
                  <a:pt x="168" y="5567"/>
                </a:lnTo>
                <a:lnTo>
                  <a:pt x="298" y="5660"/>
                </a:lnTo>
                <a:lnTo>
                  <a:pt x="224" y="5790"/>
                </a:lnTo>
                <a:lnTo>
                  <a:pt x="131" y="5976"/>
                </a:lnTo>
                <a:lnTo>
                  <a:pt x="94" y="6069"/>
                </a:lnTo>
                <a:lnTo>
                  <a:pt x="94" y="6144"/>
                </a:lnTo>
                <a:lnTo>
                  <a:pt x="94" y="6218"/>
                </a:lnTo>
                <a:lnTo>
                  <a:pt x="112" y="6237"/>
                </a:lnTo>
                <a:lnTo>
                  <a:pt x="149" y="6256"/>
                </a:lnTo>
                <a:lnTo>
                  <a:pt x="205" y="6274"/>
                </a:lnTo>
                <a:lnTo>
                  <a:pt x="280" y="6256"/>
                </a:lnTo>
                <a:lnTo>
                  <a:pt x="336" y="6218"/>
                </a:lnTo>
                <a:lnTo>
                  <a:pt x="410" y="6144"/>
                </a:lnTo>
                <a:lnTo>
                  <a:pt x="503" y="5995"/>
                </a:lnTo>
                <a:lnTo>
                  <a:pt x="596" y="5883"/>
                </a:lnTo>
                <a:lnTo>
                  <a:pt x="764" y="6051"/>
                </a:lnTo>
                <a:lnTo>
                  <a:pt x="876" y="6107"/>
                </a:lnTo>
                <a:lnTo>
                  <a:pt x="931" y="6125"/>
                </a:lnTo>
                <a:lnTo>
                  <a:pt x="1024" y="6125"/>
                </a:lnTo>
                <a:lnTo>
                  <a:pt x="1062" y="6107"/>
                </a:lnTo>
                <a:lnTo>
                  <a:pt x="1118" y="6051"/>
                </a:lnTo>
                <a:lnTo>
                  <a:pt x="1136" y="5976"/>
                </a:lnTo>
                <a:lnTo>
                  <a:pt x="1118" y="5883"/>
                </a:lnTo>
                <a:lnTo>
                  <a:pt x="1099" y="5827"/>
                </a:lnTo>
                <a:lnTo>
                  <a:pt x="1043" y="5772"/>
                </a:lnTo>
                <a:lnTo>
                  <a:pt x="950" y="5679"/>
                </a:lnTo>
                <a:lnTo>
                  <a:pt x="838" y="5604"/>
                </a:lnTo>
                <a:lnTo>
                  <a:pt x="820" y="5548"/>
                </a:lnTo>
                <a:lnTo>
                  <a:pt x="801" y="5511"/>
                </a:lnTo>
                <a:lnTo>
                  <a:pt x="820" y="5455"/>
                </a:lnTo>
                <a:lnTo>
                  <a:pt x="857" y="5399"/>
                </a:lnTo>
                <a:lnTo>
                  <a:pt x="913" y="5269"/>
                </a:lnTo>
                <a:lnTo>
                  <a:pt x="950" y="5194"/>
                </a:lnTo>
                <a:lnTo>
                  <a:pt x="950" y="5139"/>
                </a:lnTo>
                <a:lnTo>
                  <a:pt x="950" y="5064"/>
                </a:lnTo>
                <a:lnTo>
                  <a:pt x="913" y="5008"/>
                </a:lnTo>
                <a:lnTo>
                  <a:pt x="876" y="4990"/>
                </a:lnTo>
                <a:lnTo>
                  <a:pt x="820" y="4971"/>
                </a:lnTo>
                <a:close/>
                <a:moveTo>
                  <a:pt x="1080" y="7615"/>
                </a:moveTo>
                <a:lnTo>
                  <a:pt x="857" y="7801"/>
                </a:lnTo>
                <a:lnTo>
                  <a:pt x="652" y="7987"/>
                </a:lnTo>
                <a:lnTo>
                  <a:pt x="559" y="7875"/>
                </a:lnTo>
                <a:lnTo>
                  <a:pt x="447" y="7764"/>
                </a:lnTo>
                <a:lnTo>
                  <a:pt x="373" y="7708"/>
                </a:lnTo>
                <a:lnTo>
                  <a:pt x="317" y="7689"/>
                </a:lnTo>
                <a:lnTo>
                  <a:pt x="243" y="7689"/>
                </a:lnTo>
                <a:lnTo>
                  <a:pt x="187" y="7708"/>
                </a:lnTo>
                <a:lnTo>
                  <a:pt x="168" y="7764"/>
                </a:lnTo>
                <a:lnTo>
                  <a:pt x="168" y="7838"/>
                </a:lnTo>
                <a:lnTo>
                  <a:pt x="187" y="7894"/>
                </a:lnTo>
                <a:lnTo>
                  <a:pt x="224" y="7950"/>
                </a:lnTo>
                <a:lnTo>
                  <a:pt x="336" y="8080"/>
                </a:lnTo>
                <a:lnTo>
                  <a:pt x="429" y="8155"/>
                </a:lnTo>
                <a:lnTo>
                  <a:pt x="205" y="8285"/>
                </a:lnTo>
                <a:lnTo>
                  <a:pt x="112" y="8378"/>
                </a:lnTo>
                <a:lnTo>
                  <a:pt x="75" y="8415"/>
                </a:lnTo>
                <a:lnTo>
                  <a:pt x="56" y="8471"/>
                </a:lnTo>
                <a:lnTo>
                  <a:pt x="56" y="8527"/>
                </a:lnTo>
                <a:lnTo>
                  <a:pt x="56" y="8564"/>
                </a:lnTo>
                <a:lnTo>
                  <a:pt x="75" y="8602"/>
                </a:lnTo>
                <a:lnTo>
                  <a:pt x="112" y="8620"/>
                </a:lnTo>
                <a:lnTo>
                  <a:pt x="187" y="8657"/>
                </a:lnTo>
                <a:lnTo>
                  <a:pt x="280" y="8639"/>
                </a:lnTo>
                <a:lnTo>
                  <a:pt x="336" y="8620"/>
                </a:lnTo>
                <a:lnTo>
                  <a:pt x="391" y="8583"/>
                </a:lnTo>
                <a:lnTo>
                  <a:pt x="503" y="8490"/>
                </a:lnTo>
                <a:lnTo>
                  <a:pt x="615" y="8415"/>
                </a:lnTo>
                <a:lnTo>
                  <a:pt x="652" y="8397"/>
                </a:lnTo>
                <a:lnTo>
                  <a:pt x="708" y="8397"/>
                </a:lnTo>
                <a:lnTo>
                  <a:pt x="745" y="8415"/>
                </a:lnTo>
                <a:lnTo>
                  <a:pt x="782" y="8453"/>
                </a:lnTo>
                <a:lnTo>
                  <a:pt x="894" y="8546"/>
                </a:lnTo>
                <a:lnTo>
                  <a:pt x="987" y="8639"/>
                </a:lnTo>
                <a:lnTo>
                  <a:pt x="1043" y="8657"/>
                </a:lnTo>
                <a:lnTo>
                  <a:pt x="1080" y="8639"/>
                </a:lnTo>
                <a:lnTo>
                  <a:pt x="1099" y="8620"/>
                </a:lnTo>
                <a:lnTo>
                  <a:pt x="1099" y="8583"/>
                </a:lnTo>
                <a:lnTo>
                  <a:pt x="1043" y="8490"/>
                </a:lnTo>
                <a:lnTo>
                  <a:pt x="950" y="8360"/>
                </a:lnTo>
                <a:lnTo>
                  <a:pt x="820" y="8192"/>
                </a:lnTo>
                <a:lnTo>
                  <a:pt x="913" y="8099"/>
                </a:lnTo>
                <a:lnTo>
                  <a:pt x="1043" y="7820"/>
                </a:lnTo>
                <a:lnTo>
                  <a:pt x="1099" y="7652"/>
                </a:lnTo>
                <a:lnTo>
                  <a:pt x="1099" y="7615"/>
                </a:lnTo>
                <a:close/>
                <a:moveTo>
                  <a:pt x="91341" y="7559"/>
                </a:moveTo>
                <a:lnTo>
                  <a:pt x="91303" y="7578"/>
                </a:lnTo>
                <a:lnTo>
                  <a:pt x="91285" y="7615"/>
                </a:lnTo>
                <a:lnTo>
                  <a:pt x="91266" y="7652"/>
                </a:lnTo>
                <a:lnTo>
                  <a:pt x="91248" y="7726"/>
                </a:lnTo>
                <a:lnTo>
                  <a:pt x="91266" y="7801"/>
                </a:lnTo>
                <a:lnTo>
                  <a:pt x="91303" y="7894"/>
                </a:lnTo>
                <a:lnTo>
                  <a:pt x="91359" y="7987"/>
                </a:lnTo>
                <a:lnTo>
                  <a:pt x="91471" y="8136"/>
                </a:lnTo>
                <a:lnTo>
                  <a:pt x="91564" y="8248"/>
                </a:lnTo>
                <a:lnTo>
                  <a:pt x="91266" y="8415"/>
                </a:lnTo>
                <a:lnTo>
                  <a:pt x="91099" y="8527"/>
                </a:lnTo>
                <a:lnTo>
                  <a:pt x="91043" y="8583"/>
                </a:lnTo>
                <a:lnTo>
                  <a:pt x="91006" y="8639"/>
                </a:lnTo>
                <a:lnTo>
                  <a:pt x="90987" y="8713"/>
                </a:lnTo>
                <a:lnTo>
                  <a:pt x="91006" y="8750"/>
                </a:lnTo>
                <a:lnTo>
                  <a:pt x="91043" y="8769"/>
                </a:lnTo>
                <a:lnTo>
                  <a:pt x="91080" y="8769"/>
                </a:lnTo>
                <a:lnTo>
                  <a:pt x="91192" y="8750"/>
                </a:lnTo>
                <a:lnTo>
                  <a:pt x="91285" y="8713"/>
                </a:lnTo>
                <a:lnTo>
                  <a:pt x="91434" y="8620"/>
                </a:lnTo>
                <a:lnTo>
                  <a:pt x="91564" y="8508"/>
                </a:lnTo>
                <a:lnTo>
                  <a:pt x="91639" y="8453"/>
                </a:lnTo>
                <a:lnTo>
                  <a:pt x="91676" y="8397"/>
                </a:lnTo>
                <a:lnTo>
                  <a:pt x="91713" y="8378"/>
                </a:lnTo>
                <a:lnTo>
                  <a:pt x="91750" y="8397"/>
                </a:lnTo>
                <a:lnTo>
                  <a:pt x="91788" y="8434"/>
                </a:lnTo>
                <a:lnTo>
                  <a:pt x="91862" y="8471"/>
                </a:lnTo>
                <a:lnTo>
                  <a:pt x="92030" y="8527"/>
                </a:lnTo>
                <a:lnTo>
                  <a:pt x="92123" y="8564"/>
                </a:lnTo>
                <a:lnTo>
                  <a:pt x="92179" y="8564"/>
                </a:lnTo>
                <a:lnTo>
                  <a:pt x="92197" y="8546"/>
                </a:lnTo>
                <a:lnTo>
                  <a:pt x="92179" y="8490"/>
                </a:lnTo>
                <a:lnTo>
                  <a:pt x="92011" y="8322"/>
                </a:lnTo>
                <a:lnTo>
                  <a:pt x="91936" y="8229"/>
                </a:lnTo>
                <a:lnTo>
                  <a:pt x="91918" y="8173"/>
                </a:lnTo>
                <a:lnTo>
                  <a:pt x="91918" y="8136"/>
                </a:lnTo>
                <a:lnTo>
                  <a:pt x="91974" y="8080"/>
                </a:lnTo>
                <a:lnTo>
                  <a:pt x="92048" y="7987"/>
                </a:lnTo>
                <a:lnTo>
                  <a:pt x="92123" y="7894"/>
                </a:lnTo>
                <a:lnTo>
                  <a:pt x="92141" y="7857"/>
                </a:lnTo>
                <a:lnTo>
                  <a:pt x="92141" y="7820"/>
                </a:lnTo>
                <a:lnTo>
                  <a:pt x="92123" y="7820"/>
                </a:lnTo>
                <a:lnTo>
                  <a:pt x="92085" y="7838"/>
                </a:lnTo>
                <a:lnTo>
                  <a:pt x="92030" y="7894"/>
                </a:lnTo>
                <a:lnTo>
                  <a:pt x="91918" y="7987"/>
                </a:lnTo>
                <a:lnTo>
                  <a:pt x="91825" y="8062"/>
                </a:lnTo>
                <a:lnTo>
                  <a:pt x="91788" y="8043"/>
                </a:lnTo>
                <a:lnTo>
                  <a:pt x="91732" y="7987"/>
                </a:lnTo>
                <a:lnTo>
                  <a:pt x="91657" y="7913"/>
                </a:lnTo>
                <a:lnTo>
                  <a:pt x="91620" y="7820"/>
                </a:lnTo>
                <a:lnTo>
                  <a:pt x="91583" y="7708"/>
                </a:lnTo>
                <a:lnTo>
                  <a:pt x="91527" y="7633"/>
                </a:lnTo>
                <a:lnTo>
                  <a:pt x="91452" y="7578"/>
                </a:lnTo>
                <a:lnTo>
                  <a:pt x="91378" y="7559"/>
                </a:lnTo>
                <a:close/>
                <a:moveTo>
                  <a:pt x="336" y="10072"/>
                </a:moveTo>
                <a:lnTo>
                  <a:pt x="298" y="10091"/>
                </a:lnTo>
                <a:lnTo>
                  <a:pt x="261" y="10110"/>
                </a:lnTo>
                <a:lnTo>
                  <a:pt x="224" y="10147"/>
                </a:lnTo>
                <a:lnTo>
                  <a:pt x="187" y="10203"/>
                </a:lnTo>
                <a:lnTo>
                  <a:pt x="168" y="10277"/>
                </a:lnTo>
                <a:lnTo>
                  <a:pt x="187" y="10370"/>
                </a:lnTo>
                <a:lnTo>
                  <a:pt x="243" y="10445"/>
                </a:lnTo>
                <a:lnTo>
                  <a:pt x="354" y="10594"/>
                </a:lnTo>
                <a:lnTo>
                  <a:pt x="466" y="10705"/>
                </a:lnTo>
                <a:lnTo>
                  <a:pt x="336" y="10798"/>
                </a:lnTo>
                <a:lnTo>
                  <a:pt x="149" y="10929"/>
                </a:lnTo>
                <a:lnTo>
                  <a:pt x="75" y="11003"/>
                </a:lnTo>
                <a:lnTo>
                  <a:pt x="56" y="11078"/>
                </a:lnTo>
                <a:lnTo>
                  <a:pt x="38" y="11115"/>
                </a:lnTo>
                <a:lnTo>
                  <a:pt x="56" y="11152"/>
                </a:lnTo>
                <a:lnTo>
                  <a:pt x="94" y="11189"/>
                </a:lnTo>
                <a:lnTo>
                  <a:pt x="131" y="11208"/>
                </a:lnTo>
                <a:lnTo>
                  <a:pt x="187" y="11227"/>
                </a:lnTo>
                <a:lnTo>
                  <a:pt x="224" y="11208"/>
                </a:lnTo>
                <a:lnTo>
                  <a:pt x="317" y="11171"/>
                </a:lnTo>
                <a:lnTo>
                  <a:pt x="466" y="11059"/>
                </a:lnTo>
                <a:lnTo>
                  <a:pt x="522" y="10985"/>
                </a:lnTo>
                <a:lnTo>
                  <a:pt x="559" y="10947"/>
                </a:lnTo>
                <a:lnTo>
                  <a:pt x="596" y="10929"/>
                </a:lnTo>
                <a:lnTo>
                  <a:pt x="652" y="10929"/>
                </a:lnTo>
                <a:lnTo>
                  <a:pt x="689" y="10947"/>
                </a:lnTo>
                <a:lnTo>
                  <a:pt x="782" y="11022"/>
                </a:lnTo>
                <a:lnTo>
                  <a:pt x="838" y="11078"/>
                </a:lnTo>
                <a:lnTo>
                  <a:pt x="913" y="11115"/>
                </a:lnTo>
                <a:lnTo>
                  <a:pt x="1024" y="11115"/>
                </a:lnTo>
                <a:lnTo>
                  <a:pt x="1043" y="11096"/>
                </a:lnTo>
                <a:lnTo>
                  <a:pt x="1062" y="11059"/>
                </a:lnTo>
                <a:lnTo>
                  <a:pt x="1062" y="11022"/>
                </a:lnTo>
                <a:lnTo>
                  <a:pt x="1043" y="10929"/>
                </a:lnTo>
                <a:lnTo>
                  <a:pt x="931" y="10780"/>
                </a:lnTo>
                <a:lnTo>
                  <a:pt x="876" y="10687"/>
                </a:lnTo>
                <a:lnTo>
                  <a:pt x="876" y="10650"/>
                </a:lnTo>
                <a:lnTo>
                  <a:pt x="913" y="10575"/>
                </a:lnTo>
                <a:lnTo>
                  <a:pt x="969" y="10482"/>
                </a:lnTo>
                <a:lnTo>
                  <a:pt x="1024" y="10407"/>
                </a:lnTo>
                <a:lnTo>
                  <a:pt x="1080" y="10296"/>
                </a:lnTo>
                <a:lnTo>
                  <a:pt x="1118" y="10240"/>
                </a:lnTo>
                <a:lnTo>
                  <a:pt x="1118" y="10203"/>
                </a:lnTo>
                <a:lnTo>
                  <a:pt x="1099" y="10147"/>
                </a:lnTo>
                <a:lnTo>
                  <a:pt x="1080" y="10147"/>
                </a:lnTo>
                <a:lnTo>
                  <a:pt x="1062" y="10165"/>
                </a:lnTo>
                <a:lnTo>
                  <a:pt x="894" y="10333"/>
                </a:lnTo>
                <a:lnTo>
                  <a:pt x="727" y="10501"/>
                </a:lnTo>
                <a:lnTo>
                  <a:pt x="633" y="10352"/>
                </a:lnTo>
                <a:lnTo>
                  <a:pt x="522" y="10184"/>
                </a:lnTo>
                <a:lnTo>
                  <a:pt x="447" y="10128"/>
                </a:lnTo>
                <a:lnTo>
                  <a:pt x="373" y="10091"/>
                </a:lnTo>
                <a:lnTo>
                  <a:pt x="336" y="10072"/>
                </a:lnTo>
                <a:close/>
                <a:moveTo>
                  <a:pt x="91899" y="10091"/>
                </a:moveTo>
                <a:lnTo>
                  <a:pt x="91843" y="10110"/>
                </a:lnTo>
                <a:lnTo>
                  <a:pt x="91769" y="10147"/>
                </a:lnTo>
                <a:lnTo>
                  <a:pt x="91713" y="10221"/>
                </a:lnTo>
                <a:lnTo>
                  <a:pt x="91639" y="10370"/>
                </a:lnTo>
                <a:lnTo>
                  <a:pt x="91583" y="10482"/>
                </a:lnTo>
                <a:lnTo>
                  <a:pt x="91508" y="10426"/>
                </a:lnTo>
                <a:lnTo>
                  <a:pt x="91415" y="10352"/>
                </a:lnTo>
                <a:lnTo>
                  <a:pt x="91303" y="10296"/>
                </a:lnTo>
                <a:lnTo>
                  <a:pt x="91266" y="10296"/>
                </a:lnTo>
                <a:lnTo>
                  <a:pt x="91210" y="10314"/>
                </a:lnTo>
                <a:lnTo>
                  <a:pt x="91173" y="10352"/>
                </a:lnTo>
                <a:lnTo>
                  <a:pt x="91155" y="10389"/>
                </a:lnTo>
                <a:lnTo>
                  <a:pt x="91136" y="10426"/>
                </a:lnTo>
                <a:lnTo>
                  <a:pt x="91155" y="10463"/>
                </a:lnTo>
                <a:lnTo>
                  <a:pt x="91192" y="10538"/>
                </a:lnTo>
                <a:lnTo>
                  <a:pt x="91266" y="10612"/>
                </a:lnTo>
                <a:lnTo>
                  <a:pt x="91341" y="10668"/>
                </a:lnTo>
                <a:lnTo>
                  <a:pt x="91378" y="10705"/>
                </a:lnTo>
                <a:lnTo>
                  <a:pt x="91397" y="10743"/>
                </a:lnTo>
                <a:lnTo>
                  <a:pt x="91378" y="10836"/>
                </a:lnTo>
                <a:lnTo>
                  <a:pt x="91341" y="10892"/>
                </a:lnTo>
                <a:lnTo>
                  <a:pt x="91303" y="10947"/>
                </a:lnTo>
                <a:lnTo>
                  <a:pt x="91266" y="11003"/>
                </a:lnTo>
                <a:lnTo>
                  <a:pt x="91229" y="11059"/>
                </a:lnTo>
                <a:lnTo>
                  <a:pt x="91210" y="11152"/>
                </a:lnTo>
                <a:lnTo>
                  <a:pt x="91210" y="11227"/>
                </a:lnTo>
                <a:lnTo>
                  <a:pt x="91229" y="11245"/>
                </a:lnTo>
                <a:lnTo>
                  <a:pt x="91248" y="11264"/>
                </a:lnTo>
                <a:lnTo>
                  <a:pt x="91359" y="11264"/>
                </a:lnTo>
                <a:lnTo>
                  <a:pt x="91397" y="11245"/>
                </a:lnTo>
                <a:lnTo>
                  <a:pt x="91452" y="11208"/>
                </a:lnTo>
                <a:lnTo>
                  <a:pt x="91527" y="11096"/>
                </a:lnTo>
                <a:lnTo>
                  <a:pt x="91620" y="10985"/>
                </a:lnTo>
                <a:lnTo>
                  <a:pt x="91657" y="10966"/>
                </a:lnTo>
                <a:lnTo>
                  <a:pt x="91694" y="10947"/>
                </a:lnTo>
                <a:lnTo>
                  <a:pt x="91732" y="10947"/>
                </a:lnTo>
                <a:lnTo>
                  <a:pt x="91788" y="10985"/>
                </a:lnTo>
                <a:lnTo>
                  <a:pt x="91899" y="11059"/>
                </a:lnTo>
                <a:lnTo>
                  <a:pt x="91955" y="11078"/>
                </a:lnTo>
                <a:lnTo>
                  <a:pt x="91992" y="11078"/>
                </a:lnTo>
                <a:lnTo>
                  <a:pt x="92030" y="11041"/>
                </a:lnTo>
                <a:lnTo>
                  <a:pt x="92030" y="10966"/>
                </a:lnTo>
                <a:lnTo>
                  <a:pt x="92011" y="10910"/>
                </a:lnTo>
                <a:lnTo>
                  <a:pt x="91974" y="10873"/>
                </a:lnTo>
                <a:lnTo>
                  <a:pt x="91918" y="10817"/>
                </a:lnTo>
                <a:lnTo>
                  <a:pt x="91881" y="10780"/>
                </a:lnTo>
                <a:lnTo>
                  <a:pt x="91881" y="10724"/>
                </a:lnTo>
                <a:lnTo>
                  <a:pt x="91881" y="10668"/>
                </a:lnTo>
                <a:lnTo>
                  <a:pt x="91936" y="10575"/>
                </a:lnTo>
                <a:lnTo>
                  <a:pt x="91992" y="10463"/>
                </a:lnTo>
                <a:lnTo>
                  <a:pt x="92030" y="10333"/>
                </a:lnTo>
                <a:lnTo>
                  <a:pt x="92048" y="10277"/>
                </a:lnTo>
                <a:lnTo>
                  <a:pt x="92030" y="10221"/>
                </a:lnTo>
                <a:lnTo>
                  <a:pt x="92011" y="10165"/>
                </a:lnTo>
                <a:lnTo>
                  <a:pt x="91974" y="10128"/>
                </a:lnTo>
                <a:lnTo>
                  <a:pt x="91899" y="10091"/>
                </a:lnTo>
                <a:close/>
                <a:moveTo>
                  <a:pt x="894" y="12437"/>
                </a:moveTo>
                <a:lnTo>
                  <a:pt x="857" y="12455"/>
                </a:lnTo>
                <a:lnTo>
                  <a:pt x="782" y="12493"/>
                </a:lnTo>
                <a:lnTo>
                  <a:pt x="708" y="12567"/>
                </a:lnTo>
                <a:lnTo>
                  <a:pt x="596" y="12772"/>
                </a:lnTo>
                <a:lnTo>
                  <a:pt x="522" y="12921"/>
                </a:lnTo>
                <a:lnTo>
                  <a:pt x="391" y="12846"/>
                </a:lnTo>
                <a:lnTo>
                  <a:pt x="317" y="12828"/>
                </a:lnTo>
                <a:lnTo>
                  <a:pt x="243" y="12809"/>
                </a:lnTo>
                <a:lnTo>
                  <a:pt x="205" y="12809"/>
                </a:lnTo>
                <a:lnTo>
                  <a:pt x="168" y="12846"/>
                </a:lnTo>
                <a:lnTo>
                  <a:pt x="187" y="12902"/>
                </a:lnTo>
                <a:lnTo>
                  <a:pt x="224" y="12995"/>
                </a:lnTo>
                <a:lnTo>
                  <a:pt x="298" y="13107"/>
                </a:lnTo>
                <a:lnTo>
                  <a:pt x="354" y="13163"/>
                </a:lnTo>
                <a:lnTo>
                  <a:pt x="373" y="13219"/>
                </a:lnTo>
                <a:lnTo>
                  <a:pt x="354" y="13275"/>
                </a:lnTo>
                <a:lnTo>
                  <a:pt x="317" y="13331"/>
                </a:lnTo>
                <a:lnTo>
                  <a:pt x="224" y="13461"/>
                </a:lnTo>
                <a:lnTo>
                  <a:pt x="168" y="13554"/>
                </a:lnTo>
                <a:lnTo>
                  <a:pt x="112" y="13684"/>
                </a:lnTo>
                <a:lnTo>
                  <a:pt x="94" y="13740"/>
                </a:lnTo>
                <a:lnTo>
                  <a:pt x="112" y="13796"/>
                </a:lnTo>
                <a:lnTo>
                  <a:pt x="131" y="13833"/>
                </a:lnTo>
                <a:lnTo>
                  <a:pt x="187" y="13870"/>
                </a:lnTo>
                <a:lnTo>
                  <a:pt x="317" y="13870"/>
                </a:lnTo>
                <a:lnTo>
                  <a:pt x="373" y="13833"/>
                </a:lnTo>
                <a:lnTo>
                  <a:pt x="429" y="13777"/>
                </a:lnTo>
                <a:lnTo>
                  <a:pt x="522" y="13666"/>
                </a:lnTo>
                <a:lnTo>
                  <a:pt x="596" y="13573"/>
                </a:lnTo>
                <a:lnTo>
                  <a:pt x="689" y="13703"/>
                </a:lnTo>
                <a:lnTo>
                  <a:pt x="745" y="13759"/>
                </a:lnTo>
                <a:lnTo>
                  <a:pt x="801" y="13815"/>
                </a:lnTo>
                <a:lnTo>
                  <a:pt x="857" y="13870"/>
                </a:lnTo>
                <a:lnTo>
                  <a:pt x="931" y="13889"/>
                </a:lnTo>
                <a:lnTo>
                  <a:pt x="987" y="13870"/>
                </a:lnTo>
                <a:lnTo>
                  <a:pt x="1062" y="13796"/>
                </a:lnTo>
                <a:lnTo>
                  <a:pt x="1099" y="13722"/>
                </a:lnTo>
                <a:lnTo>
                  <a:pt x="1099" y="13647"/>
                </a:lnTo>
                <a:lnTo>
                  <a:pt x="1080" y="13573"/>
                </a:lnTo>
                <a:lnTo>
                  <a:pt x="1043" y="13479"/>
                </a:lnTo>
                <a:lnTo>
                  <a:pt x="931" y="13331"/>
                </a:lnTo>
                <a:lnTo>
                  <a:pt x="838" y="13219"/>
                </a:lnTo>
                <a:lnTo>
                  <a:pt x="931" y="13070"/>
                </a:lnTo>
                <a:lnTo>
                  <a:pt x="1043" y="12865"/>
                </a:lnTo>
                <a:lnTo>
                  <a:pt x="1080" y="12753"/>
                </a:lnTo>
                <a:lnTo>
                  <a:pt x="1080" y="12660"/>
                </a:lnTo>
                <a:lnTo>
                  <a:pt x="1062" y="12567"/>
                </a:lnTo>
                <a:lnTo>
                  <a:pt x="1043" y="12530"/>
                </a:lnTo>
                <a:lnTo>
                  <a:pt x="1006" y="12493"/>
                </a:lnTo>
                <a:lnTo>
                  <a:pt x="969" y="12455"/>
                </a:lnTo>
                <a:lnTo>
                  <a:pt x="931" y="12437"/>
                </a:lnTo>
                <a:close/>
                <a:moveTo>
                  <a:pt x="91229" y="12474"/>
                </a:moveTo>
                <a:lnTo>
                  <a:pt x="91192" y="12493"/>
                </a:lnTo>
                <a:lnTo>
                  <a:pt x="91155" y="12530"/>
                </a:lnTo>
                <a:lnTo>
                  <a:pt x="91136" y="12549"/>
                </a:lnTo>
                <a:lnTo>
                  <a:pt x="91136" y="12586"/>
                </a:lnTo>
                <a:lnTo>
                  <a:pt x="91136" y="12679"/>
                </a:lnTo>
                <a:lnTo>
                  <a:pt x="91155" y="12791"/>
                </a:lnTo>
                <a:lnTo>
                  <a:pt x="91210" y="12902"/>
                </a:lnTo>
                <a:lnTo>
                  <a:pt x="91322" y="13107"/>
                </a:lnTo>
                <a:lnTo>
                  <a:pt x="91415" y="13256"/>
                </a:lnTo>
                <a:lnTo>
                  <a:pt x="91266" y="13442"/>
                </a:lnTo>
                <a:lnTo>
                  <a:pt x="91192" y="13573"/>
                </a:lnTo>
                <a:lnTo>
                  <a:pt x="91192" y="13628"/>
                </a:lnTo>
                <a:lnTo>
                  <a:pt x="91192" y="13666"/>
                </a:lnTo>
                <a:lnTo>
                  <a:pt x="91229" y="13684"/>
                </a:lnTo>
                <a:lnTo>
                  <a:pt x="91266" y="13666"/>
                </a:lnTo>
                <a:lnTo>
                  <a:pt x="91378" y="13610"/>
                </a:lnTo>
                <a:lnTo>
                  <a:pt x="91545" y="13479"/>
                </a:lnTo>
                <a:lnTo>
                  <a:pt x="91620" y="13591"/>
                </a:lnTo>
                <a:lnTo>
                  <a:pt x="91713" y="13759"/>
                </a:lnTo>
                <a:lnTo>
                  <a:pt x="91825" y="13889"/>
                </a:lnTo>
                <a:lnTo>
                  <a:pt x="91881" y="13926"/>
                </a:lnTo>
                <a:lnTo>
                  <a:pt x="91936" y="13945"/>
                </a:lnTo>
                <a:lnTo>
                  <a:pt x="91992" y="13945"/>
                </a:lnTo>
                <a:lnTo>
                  <a:pt x="92011" y="13926"/>
                </a:lnTo>
                <a:lnTo>
                  <a:pt x="92030" y="13908"/>
                </a:lnTo>
                <a:lnTo>
                  <a:pt x="92048" y="13870"/>
                </a:lnTo>
                <a:lnTo>
                  <a:pt x="92030" y="13796"/>
                </a:lnTo>
                <a:lnTo>
                  <a:pt x="92011" y="13703"/>
                </a:lnTo>
                <a:lnTo>
                  <a:pt x="91918" y="13517"/>
                </a:lnTo>
                <a:lnTo>
                  <a:pt x="91843" y="13405"/>
                </a:lnTo>
                <a:lnTo>
                  <a:pt x="91788" y="13312"/>
                </a:lnTo>
                <a:lnTo>
                  <a:pt x="91788" y="13256"/>
                </a:lnTo>
                <a:lnTo>
                  <a:pt x="91806" y="13200"/>
                </a:lnTo>
                <a:lnTo>
                  <a:pt x="91881" y="13126"/>
                </a:lnTo>
                <a:lnTo>
                  <a:pt x="91974" y="12995"/>
                </a:lnTo>
                <a:lnTo>
                  <a:pt x="92011" y="12940"/>
                </a:lnTo>
                <a:lnTo>
                  <a:pt x="92030" y="12865"/>
                </a:lnTo>
                <a:lnTo>
                  <a:pt x="92011" y="12772"/>
                </a:lnTo>
                <a:lnTo>
                  <a:pt x="91992" y="12735"/>
                </a:lnTo>
                <a:lnTo>
                  <a:pt x="91974" y="12716"/>
                </a:lnTo>
                <a:lnTo>
                  <a:pt x="91918" y="12716"/>
                </a:lnTo>
                <a:lnTo>
                  <a:pt x="91843" y="12735"/>
                </a:lnTo>
                <a:lnTo>
                  <a:pt x="91788" y="12791"/>
                </a:lnTo>
                <a:lnTo>
                  <a:pt x="91713" y="12846"/>
                </a:lnTo>
                <a:lnTo>
                  <a:pt x="91620" y="12977"/>
                </a:lnTo>
                <a:lnTo>
                  <a:pt x="91545" y="12828"/>
                </a:lnTo>
                <a:lnTo>
                  <a:pt x="91434" y="12623"/>
                </a:lnTo>
                <a:lnTo>
                  <a:pt x="91378" y="12549"/>
                </a:lnTo>
                <a:lnTo>
                  <a:pt x="91303" y="12493"/>
                </a:lnTo>
                <a:lnTo>
                  <a:pt x="91266" y="12474"/>
                </a:lnTo>
                <a:close/>
                <a:moveTo>
                  <a:pt x="838" y="15062"/>
                </a:moveTo>
                <a:lnTo>
                  <a:pt x="801" y="15081"/>
                </a:lnTo>
                <a:lnTo>
                  <a:pt x="764" y="15118"/>
                </a:lnTo>
                <a:lnTo>
                  <a:pt x="652" y="15304"/>
                </a:lnTo>
                <a:lnTo>
                  <a:pt x="559" y="15509"/>
                </a:lnTo>
                <a:lnTo>
                  <a:pt x="503" y="15416"/>
                </a:lnTo>
                <a:lnTo>
                  <a:pt x="410" y="15323"/>
                </a:lnTo>
                <a:lnTo>
                  <a:pt x="354" y="15285"/>
                </a:lnTo>
                <a:lnTo>
                  <a:pt x="298" y="15267"/>
                </a:lnTo>
                <a:lnTo>
                  <a:pt x="261" y="15267"/>
                </a:lnTo>
                <a:lnTo>
                  <a:pt x="205" y="15304"/>
                </a:lnTo>
                <a:lnTo>
                  <a:pt x="168" y="15341"/>
                </a:lnTo>
                <a:lnTo>
                  <a:pt x="168" y="15416"/>
                </a:lnTo>
                <a:lnTo>
                  <a:pt x="168" y="15472"/>
                </a:lnTo>
                <a:lnTo>
                  <a:pt x="187" y="15546"/>
                </a:lnTo>
                <a:lnTo>
                  <a:pt x="243" y="15676"/>
                </a:lnTo>
                <a:lnTo>
                  <a:pt x="280" y="15788"/>
                </a:lnTo>
                <a:lnTo>
                  <a:pt x="317" y="15844"/>
                </a:lnTo>
                <a:lnTo>
                  <a:pt x="336" y="15863"/>
                </a:lnTo>
                <a:lnTo>
                  <a:pt x="317" y="15974"/>
                </a:lnTo>
                <a:lnTo>
                  <a:pt x="280" y="16012"/>
                </a:lnTo>
                <a:lnTo>
                  <a:pt x="261" y="16067"/>
                </a:lnTo>
                <a:lnTo>
                  <a:pt x="224" y="16123"/>
                </a:lnTo>
                <a:lnTo>
                  <a:pt x="205" y="16179"/>
                </a:lnTo>
                <a:lnTo>
                  <a:pt x="224" y="16235"/>
                </a:lnTo>
                <a:lnTo>
                  <a:pt x="243" y="16254"/>
                </a:lnTo>
                <a:lnTo>
                  <a:pt x="298" y="16235"/>
                </a:lnTo>
                <a:lnTo>
                  <a:pt x="336" y="16198"/>
                </a:lnTo>
                <a:lnTo>
                  <a:pt x="447" y="16105"/>
                </a:lnTo>
                <a:lnTo>
                  <a:pt x="485" y="16086"/>
                </a:lnTo>
                <a:lnTo>
                  <a:pt x="540" y="16067"/>
                </a:lnTo>
                <a:lnTo>
                  <a:pt x="578" y="16086"/>
                </a:lnTo>
                <a:lnTo>
                  <a:pt x="633" y="16105"/>
                </a:lnTo>
                <a:lnTo>
                  <a:pt x="727" y="16198"/>
                </a:lnTo>
                <a:lnTo>
                  <a:pt x="782" y="16216"/>
                </a:lnTo>
                <a:lnTo>
                  <a:pt x="838" y="16235"/>
                </a:lnTo>
                <a:lnTo>
                  <a:pt x="894" y="16235"/>
                </a:lnTo>
                <a:lnTo>
                  <a:pt x="950" y="16198"/>
                </a:lnTo>
                <a:lnTo>
                  <a:pt x="1006" y="16160"/>
                </a:lnTo>
                <a:lnTo>
                  <a:pt x="1006" y="16105"/>
                </a:lnTo>
                <a:lnTo>
                  <a:pt x="1006" y="16049"/>
                </a:lnTo>
                <a:lnTo>
                  <a:pt x="969" y="15993"/>
                </a:lnTo>
                <a:lnTo>
                  <a:pt x="894" y="15900"/>
                </a:lnTo>
                <a:lnTo>
                  <a:pt x="820" y="15807"/>
                </a:lnTo>
                <a:lnTo>
                  <a:pt x="764" y="15732"/>
                </a:lnTo>
                <a:lnTo>
                  <a:pt x="764" y="15676"/>
                </a:lnTo>
                <a:lnTo>
                  <a:pt x="857" y="15527"/>
                </a:lnTo>
                <a:lnTo>
                  <a:pt x="950" y="15379"/>
                </a:lnTo>
                <a:lnTo>
                  <a:pt x="987" y="15285"/>
                </a:lnTo>
                <a:lnTo>
                  <a:pt x="987" y="15211"/>
                </a:lnTo>
                <a:lnTo>
                  <a:pt x="969" y="15136"/>
                </a:lnTo>
                <a:lnTo>
                  <a:pt x="913" y="15081"/>
                </a:lnTo>
                <a:lnTo>
                  <a:pt x="876" y="15062"/>
                </a:lnTo>
                <a:close/>
                <a:moveTo>
                  <a:pt x="92011" y="15136"/>
                </a:moveTo>
                <a:lnTo>
                  <a:pt x="91955" y="15174"/>
                </a:lnTo>
                <a:lnTo>
                  <a:pt x="91862" y="15267"/>
                </a:lnTo>
                <a:lnTo>
                  <a:pt x="91769" y="15379"/>
                </a:lnTo>
                <a:lnTo>
                  <a:pt x="91694" y="15509"/>
                </a:lnTo>
                <a:lnTo>
                  <a:pt x="91601" y="15621"/>
                </a:lnTo>
                <a:lnTo>
                  <a:pt x="91508" y="15472"/>
                </a:lnTo>
                <a:lnTo>
                  <a:pt x="91359" y="15267"/>
                </a:lnTo>
                <a:lnTo>
                  <a:pt x="91285" y="15192"/>
                </a:lnTo>
                <a:lnTo>
                  <a:pt x="91192" y="15155"/>
                </a:lnTo>
                <a:lnTo>
                  <a:pt x="91117" y="15155"/>
                </a:lnTo>
                <a:lnTo>
                  <a:pt x="91080" y="15192"/>
                </a:lnTo>
                <a:lnTo>
                  <a:pt x="91043" y="15230"/>
                </a:lnTo>
                <a:lnTo>
                  <a:pt x="91024" y="15304"/>
                </a:lnTo>
                <a:lnTo>
                  <a:pt x="91024" y="15379"/>
                </a:lnTo>
                <a:lnTo>
                  <a:pt x="91061" y="15453"/>
                </a:lnTo>
                <a:lnTo>
                  <a:pt x="91117" y="15527"/>
                </a:lnTo>
                <a:lnTo>
                  <a:pt x="91229" y="15676"/>
                </a:lnTo>
                <a:lnTo>
                  <a:pt x="91266" y="15751"/>
                </a:lnTo>
                <a:lnTo>
                  <a:pt x="91303" y="15807"/>
                </a:lnTo>
                <a:lnTo>
                  <a:pt x="91341" y="15881"/>
                </a:lnTo>
                <a:lnTo>
                  <a:pt x="91341" y="15918"/>
                </a:lnTo>
                <a:lnTo>
                  <a:pt x="91303" y="15937"/>
                </a:lnTo>
                <a:lnTo>
                  <a:pt x="91248" y="16012"/>
                </a:lnTo>
                <a:lnTo>
                  <a:pt x="91192" y="16086"/>
                </a:lnTo>
                <a:lnTo>
                  <a:pt x="91192" y="16123"/>
                </a:lnTo>
                <a:lnTo>
                  <a:pt x="91210" y="16160"/>
                </a:lnTo>
                <a:lnTo>
                  <a:pt x="91229" y="16179"/>
                </a:lnTo>
                <a:lnTo>
                  <a:pt x="91266" y="16179"/>
                </a:lnTo>
                <a:lnTo>
                  <a:pt x="91359" y="16123"/>
                </a:lnTo>
                <a:lnTo>
                  <a:pt x="91434" y="16067"/>
                </a:lnTo>
                <a:lnTo>
                  <a:pt x="91490" y="16030"/>
                </a:lnTo>
                <a:lnTo>
                  <a:pt x="91545" y="16067"/>
                </a:lnTo>
                <a:lnTo>
                  <a:pt x="91601" y="16123"/>
                </a:lnTo>
                <a:lnTo>
                  <a:pt x="91694" y="16235"/>
                </a:lnTo>
                <a:lnTo>
                  <a:pt x="91806" y="16291"/>
                </a:lnTo>
                <a:lnTo>
                  <a:pt x="91918" y="16328"/>
                </a:lnTo>
                <a:lnTo>
                  <a:pt x="91955" y="16328"/>
                </a:lnTo>
                <a:lnTo>
                  <a:pt x="91992" y="16309"/>
                </a:lnTo>
                <a:lnTo>
                  <a:pt x="92030" y="16272"/>
                </a:lnTo>
                <a:lnTo>
                  <a:pt x="92030" y="16198"/>
                </a:lnTo>
                <a:lnTo>
                  <a:pt x="92030" y="16142"/>
                </a:lnTo>
                <a:lnTo>
                  <a:pt x="92011" y="16105"/>
                </a:lnTo>
                <a:lnTo>
                  <a:pt x="91936" y="16030"/>
                </a:lnTo>
                <a:lnTo>
                  <a:pt x="91881" y="15974"/>
                </a:lnTo>
                <a:lnTo>
                  <a:pt x="91825" y="15900"/>
                </a:lnTo>
                <a:lnTo>
                  <a:pt x="91788" y="15807"/>
                </a:lnTo>
                <a:lnTo>
                  <a:pt x="91862" y="15714"/>
                </a:lnTo>
                <a:lnTo>
                  <a:pt x="91936" y="15621"/>
                </a:lnTo>
                <a:lnTo>
                  <a:pt x="92011" y="15546"/>
                </a:lnTo>
                <a:lnTo>
                  <a:pt x="92104" y="15453"/>
                </a:lnTo>
                <a:lnTo>
                  <a:pt x="92141" y="15341"/>
                </a:lnTo>
                <a:lnTo>
                  <a:pt x="92160" y="15230"/>
                </a:lnTo>
                <a:lnTo>
                  <a:pt x="92160" y="15174"/>
                </a:lnTo>
                <a:lnTo>
                  <a:pt x="92123" y="15155"/>
                </a:lnTo>
                <a:lnTo>
                  <a:pt x="92104" y="15136"/>
                </a:lnTo>
                <a:close/>
                <a:moveTo>
                  <a:pt x="91881" y="17650"/>
                </a:moveTo>
                <a:lnTo>
                  <a:pt x="91825" y="17669"/>
                </a:lnTo>
                <a:lnTo>
                  <a:pt x="91788" y="17706"/>
                </a:lnTo>
                <a:lnTo>
                  <a:pt x="91732" y="17780"/>
                </a:lnTo>
                <a:lnTo>
                  <a:pt x="91657" y="17855"/>
                </a:lnTo>
                <a:lnTo>
                  <a:pt x="91564" y="18041"/>
                </a:lnTo>
                <a:lnTo>
                  <a:pt x="91490" y="17911"/>
                </a:lnTo>
                <a:lnTo>
                  <a:pt x="91359" y="17762"/>
                </a:lnTo>
                <a:lnTo>
                  <a:pt x="91303" y="17724"/>
                </a:lnTo>
                <a:lnTo>
                  <a:pt x="91229" y="17687"/>
                </a:lnTo>
                <a:lnTo>
                  <a:pt x="91155" y="17706"/>
                </a:lnTo>
                <a:lnTo>
                  <a:pt x="91080" y="17743"/>
                </a:lnTo>
                <a:lnTo>
                  <a:pt x="91061" y="17817"/>
                </a:lnTo>
                <a:lnTo>
                  <a:pt x="91061" y="17873"/>
                </a:lnTo>
                <a:lnTo>
                  <a:pt x="91080" y="17948"/>
                </a:lnTo>
                <a:lnTo>
                  <a:pt x="91117" y="18022"/>
                </a:lnTo>
                <a:lnTo>
                  <a:pt x="91192" y="18153"/>
                </a:lnTo>
                <a:lnTo>
                  <a:pt x="91285" y="18264"/>
                </a:lnTo>
                <a:lnTo>
                  <a:pt x="91359" y="18357"/>
                </a:lnTo>
                <a:lnTo>
                  <a:pt x="91378" y="18413"/>
                </a:lnTo>
                <a:lnTo>
                  <a:pt x="91359" y="18469"/>
                </a:lnTo>
                <a:lnTo>
                  <a:pt x="91322" y="18581"/>
                </a:lnTo>
                <a:lnTo>
                  <a:pt x="91285" y="18693"/>
                </a:lnTo>
                <a:lnTo>
                  <a:pt x="91285" y="18748"/>
                </a:lnTo>
                <a:lnTo>
                  <a:pt x="91303" y="18804"/>
                </a:lnTo>
                <a:lnTo>
                  <a:pt x="91359" y="18860"/>
                </a:lnTo>
                <a:lnTo>
                  <a:pt x="91452" y="18860"/>
                </a:lnTo>
                <a:lnTo>
                  <a:pt x="91508" y="18823"/>
                </a:lnTo>
                <a:lnTo>
                  <a:pt x="91601" y="18730"/>
                </a:lnTo>
                <a:lnTo>
                  <a:pt x="91676" y="18637"/>
                </a:lnTo>
                <a:lnTo>
                  <a:pt x="91750" y="18693"/>
                </a:lnTo>
                <a:lnTo>
                  <a:pt x="91899" y="18786"/>
                </a:lnTo>
                <a:lnTo>
                  <a:pt x="91974" y="18804"/>
                </a:lnTo>
                <a:lnTo>
                  <a:pt x="92030" y="18823"/>
                </a:lnTo>
                <a:lnTo>
                  <a:pt x="92085" y="18823"/>
                </a:lnTo>
                <a:lnTo>
                  <a:pt x="92123" y="18767"/>
                </a:lnTo>
                <a:lnTo>
                  <a:pt x="92123" y="18748"/>
                </a:lnTo>
                <a:lnTo>
                  <a:pt x="92123" y="18711"/>
                </a:lnTo>
                <a:lnTo>
                  <a:pt x="92085" y="18637"/>
                </a:lnTo>
                <a:lnTo>
                  <a:pt x="91992" y="18544"/>
                </a:lnTo>
                <a:lnTo>
                  <a:pt x="91881" y="18413"/>
                </a:lnTo>
                <a:lnTo>
                  <a:pt x="91881" y="18376"/>
                </a:lnTo>
                <a:lnTo>
                  <a:pt x="91881" y="18302"/>
                </a:lnTo>
                <a:lnTo>
                  <a:pt x="91918" y="18246"/>
                </a:lnTo>
                <a:lnTo>
                  <a:pt x="91936" y="18171"/>
                </a:lnTo>
                <a:lnTo>
                  <a:pt x="92011" y="18060"/>
                </a:lnTo>
                <a:lnTo>
                  <a:pt x="92085" y="17948"/>
                </a:lnTo>
                <a:lnTo>
                  <a:pt x="92104" y="17873"/>
                </a:lnTo>
                <a:lnTo>
                  <a:pt x="92085" y="17799"/>
                </a:lnTo>
                <a:lnTo>
                  <a:pt x="92067" y="17762"/>
                </a:lnTo>
                <a:lnTo>
                  <a:pt x="92048" y="17724"/>
                </a:lnTo>
                <a:lnTo>
                  <a:pt x="92011" y="17687"/>
                </a:lnTo>
                <a:lnTo>
                  <a:pt x="91974" y="17669"/>
                </a:lnTo>
                <a:lnTo>
                  <a:pt x="91918" y="17650"/>
                </a:lnTo>
                <a:close/>
                <a:moveTo>
                  <a:pt x="931" y="17445"/>
                </a:moveTo>
                <a:lnTo>
                  <a:pt x="857" y="17501"/>
                </a:lnTo>
                <a:lnTo>
                  <a:pt x="745" y="17631"/>
                </a:lnTo>
                <a:lnTo>
                  <a:pt x="671" y="17780"/>
                </a:lnTo>
                <a:lnTo>
                  <a:pt x="559" y="18097"/>
                </a:lnTo>
                <a:lnTo>
                  <a:pt x="503" y="18022"/>
                </a:lnTo>
                <a:lnTo>
                  <a:pt x="447" y="17929"/>
                </a:lnTo>
                <a:lnTo>
                  <a:pt x="373" y="17873"/>
                </a:lnTo>
                <a:lnTo>
                  <a:pt x="298" y="17836"/>
                </a:lnTo>
                <a:lnTo>
                  <a:pt x="243" y="17836"/>
                </a:lnTo>
                <a:lnTo>
                  <a:pt x="187" y="17855"/>
                </a:lnTo>
                <a:lnTo>
                  <a:pt x="168" y="17892"/>
                </a:lnTo>
                <a:lnTo>
                  <a:pt x="131" y="17911"/>
                </a:lnTo>
                <a:lnTo>
                  <a:pt x="131" y="18004"/>
                </a:lnTo>
                <a:lnTo>
                  <a:pt x="149" y="18115"/>
                </a:lnTo>
                <a:lnTo>
                  <a:pt x="205" y="18190"/>
                </a:lnTo>
                <a:lnTo>
                  <a:pt x="280" y="18283"/>
                </a:lnTo>
                <a:lnTo>
                  <a:pt x="336" y="18357"/>
                </a:lnTo>
                <a:lnTo>
                  <a:pt x="373" y="18395"/>
                </a:lnTo>
                <a:lnTo>
                  <a:pt x="373" y="18432"/>
                </a:lnTo>
                <a:lnTo>
                  <a:pt x="373" y="18469"/>
                </a:lnTo>
                <a:lnTo>
                  <a:pt x="354" y="18525"/>
                </a:lnTo>
                <a:lnTo>
                  <a:pt x="280" y="18655"/>
                </a:lnTo>
                <a:lnTo>
                  <a:pt x="224" y="18786"/>
                </a:lnTo>
                <a:lnTo>
                  <a:pt x="224" y="18823"/>
                </a:lnTo>
                <a:lnTo>
                  <a:pt x="243" y="18860"/>
                </a:lnTo>
                <a:lnTo>
                  <a:pt x="261" y="18879"/>
                </a:lnTo>
                <a:lnTo>
                  <a:pt x="317" y="18860"/>
                </a:lnTo>
                <a:lnTo>
                  <a:pt x="410" y="18786"/>
                </a:lnTo>
                <a:lnTo>
                  <a:pt x="559" y="18618"/>
                </a:lnTo>
                <a:lnTo>
                  <a:pt x="652" y="18711"/>
                </a:lnTo>
                <a:lnTo>
                  <a:pt x="782" y="18823"/>
                </a:lnTo>
                <a:lnTo>
                  <a:pt x="857" y="18860"/>
                </a:lnTo>
                <a:lnTo>
                  <a:pt x="931" y="18897"/>
                </a:lnTo>
                <a:lnTo>
                  <a:pt x="987" y="18897"/>
                </a:lnTo>
                <a:lnTo>
                  <a:pt x="1024" y="18860"/>
                </a:lnTo>
                <a:lnTo>
                  <a:pt x="1043" y="18804"/>
                </a:lnTo>
                <a:lnTo>
                  <a:pt x="1024" y="18748"/>
                </a:lnTo>
                <a:lnTo>
                  <a:pt x="987" y="18674"/>
                </a:lnTo>
                <a:lnTo>
                  <a:pt x="913" y="18599"/>
                </a:lnTo>
                <a:lnTo>
                  <a:pt x="801" y="18469"/>
                </a:lnTo>
                <a:lnTo>
                  <a:pt x="745" y="18413"/>
                </a:lnTo>
                <a:lnTo>
                  <a:pt x="727" y="18376"/>
                </a:lnTo>
                <a:lnTo>
                  <a:pt x="745" y="18320"/>
                </a:lnTo>
                <a:lnTo>
                  <a:pt x="764" y="18246"/>
                </a:lnTo>
                <a:lnTo>
                  <a:pt x="857" y="18115"/>
                </a:lnTo>
                <a:lnTo>
                  <a:pt x="950" y="17985"/>
                </a:lnTo>
                <a:lnTo>
                  <a:pt x="1006" y="17873"/>
                </a:lnTo>
                <a:lnTo>
                  <a:pt x="1024" y="17743"/>
                </a:lnTo>
                <a:lnTo>
                  <a:pt x="1024" y="17575"/>
                </a:lnTo>
                <a:lnTo>
                  <a:pt x="1006" y="17501"/>
                </a:lnTo>
                <a:lnTo>
                  <a:pt x="987" y="17445"/>
                </a:lnTo>
                <a:close/>
                <a:moveTo>
                  <a:pt x="913" y="20108"/>
                </a:moveTo>
                <a:lnTo>
                  <a:pt x="857" y="20126"/>
                </a:lnTo>
                <a:lnTo>
                  <a:pt x="782" y="20182"/>
                </a:lnTo>
                <a:lnTo>
                  <a:pt x="671" y="20294"/>
                </a:lnTo>
                <a:lnTo>
                  <a:pt x="578" y="20405"/>
                </a:lnTo>
                <a:lnTo>
                  <a:pt x="503" y="20312"/>
                </a:lnTo>
                <a:lnTo>
                  <a:pt x="391" y="20238"/>
                </a:lnTo>
                <a:lnTo>
                  <a:pt x="336" y="20201"/>
                </a:lnTo>
                <a:lnTo>
                  <a:pt x="261" y="20201"/>
                </a:lnTo>
                <a:lnTo>
                  <a:pt x="205" y="20219"/>
                </a:lnTo>
                <a:lnTo>
                  <a:pt x="168" y="20256"/>
                </a:lnTo>
                <a:lnTo>
                  <a:pt x="131" y="20331"/>
                </a:lnTo>
                <a:lnTo>
                  <a:pt x="149" y="20387"/>
                </a:lnTo>
                <a:lnTo>
                  <a:pt x="187" y="20461"/>
                </a:lnTo>
                <a:lnTo>
                  <a:pt x="224" y="20517"/>
                </a:lnTo>
                <a:lnTo>
                  <a:pt x="317" y="20629"/>
                </a:lnTo>
                <a:lnTo>
                  <a:pt x="354" y="20685"/>
                </a:lnTo>
                <a:lnTo>
                  <a:pt x="373" y="20722"/>
                </a:lnTo>
                <a:lnTo>
                  <a:pt x="354" y="20778"/>
                </a:lnTo>
                <a:lnTo>
                  <a:pt x="336" y="20834"/>
                </a:lnTo>
                <a:lnTo>
                  <a:pt x="261" y="20964"/>
                </a:lnTo>
                <a:lnTo>
                  <a:pt x="224" y="21020"/>
                </a:lnTo>
                <a:lnTo>
                  <a:pt x="187" y="21094"/>
                </a:lnTo>
                <a:lnTo>
                  <a:pt x="187" y="21150"/>
                </a:lnTo>
                <a:lnTo>
                  <a:pt x="224" y="21206"/>
                </a:lnTo>
                <a:lnTo>
                  <a:pt x="280" y="21243"/>
                </a:lnTo>
                <a:lnTo>
                  <a:pt x="336" y="21243"/>
                </a:lnTo>
                <a:lnTo>
                  <a:pt x="391" y="21206"/>
                </a:lnTo>
                <a:lnTo>
                  <a:pt x="447" y="21169"/>
                </a:lnTo>
                <a:lnTo>
                  <a:pt x="559" y="21038"/>
                </a:lnTo>
                <a:lnTo>
                  <a:pt x="652" y="20945"/>
                </a:lnTo>
                <a:lnTo>
                  <a:pt x="764" y="21094"/>
                </a:lnTo>
                <a:lnTo>
                  <a:pt x="838" y="21169"/>
                </a:lnTo>
                <a:lnTo>
                  <a:pt x="876" y="21187"/>
                </a:lnTo>
                <a:lnTo>
                  <a:pt x="913" y="21206"/>
                </a:lnTo>
                <a:lnTo>
                  <a:pt x="950" y="21187"/>
                </a:lnTo>
                <a:lnTo>
                  <a:pt x="987" y="21150"/>
                </a:lnTo>
                <a:lnTo>
                  <a:pt x="987" y="21113"/>
                </a:lnTo>
                <a:lnTo>
                  <a:pt x="987" y="21076"/>
                </a:lnTo>
                <a:lnTo>
                  <a:pt x="950" y="20983"/>
                </a:lnTo>
                <a:lnTo>
                  <a:pt x="931" y="20908"/>
                </a:lnTo>
                <a:lnTo>
                  <a:pt x="876" y="20815"/>
                </a:lnTo>
                <a:lnTo>
                  <a:pt x="857" y="20741"/>
                </a:lnTo>
                <a:lnTo>
                  <a:pt x="857" y="20685"/>
                </a:lnTo>
                <a:lnTo>
                  <a:pt x="913" y="20573"/>
                </a:lnTo>
                <a:lnTo>
                  <a:pt x="969" y="20498"/>
                </a:lnTo>
                <a:lnTo>
                  <a:pt x="1006" y="20405"/>
                </a:lnTo>
                <a:lnTo>
                  <a:pt x="1043" y="20294"/>
                </a:lnTo>
                <a:lnTo>
                  <a:pt x="1043" y="20256"/>
                </a:lnTo>
                <a:lnTo>
                  <a:pt x="1024" y="20201"/>
                </a:lnTo>
                <a:lnTo>
                  <a:pt x="987" y="20126"/>
                </a:lnTo>
                <a:lnTo>
                  <a:pt x="913" y="20108"/>
                </a:lnTo>
                <a:close/>
                <a:moveTo>
                  <a:pt x="91899" y="20275"/>
                </a:moveTo>
                <a:lnTo>
                  <a:pt x="91825" y="20331"/>
                </a:lnTo>
                <a:lnTo>
                  <a:pt x="91769" y="20387"/>
                </a:lnTo>
                <a:lnTo>
                  <a:pt x="91676" y="20517"/>
                </a:lnTo>
                <a:lnTo>
                  <a:pt x="91601" y="20647"/>
                </a:lnTo>
                <a:lnTo>
                  <a:pt x="91452" y="20424"/>
                </a:lnTo>
                <a:lnTo>
                  <a:pt x="91415" y="20387"/>
                </a:lnTo>
                <a:lnTo>
                  <a:pt x="91378" y="20350"/>
                </a:lnTo>
                <a:lnTo>
                  <a:pt x="91322" y="20312"/>
                </a:lnTo>
                <a:lnTo>
                  <a:pt x="91192" y="20312"/>
                </a:lnTo>
                <a:lnTo>
                  <a:pt x="91155" y="20331"/>
                </a:lnTo>
                <a:lnTo>
                  <a:pt x="91136" y="20368"/>
                </a:lnTo>
                <a:lnTo>
                  <a:pt x="91117" y="20405"/>
                </a:lnTo>
                <a:lnTo>
                  <a:pt x="91117" y="20498"/>
                </a:lnTo>
                <a:lnTo>
                  <a:pt x="91136" y="20592"/>
                </a:lnTo>
                <a:lnTo>
                  <a:pt x="91210" y="20741"/>
                </a:lnTo>
                <a:lnTo>
                  <a:pt x="91285" y="20852"/>
                </a:lnTo>
                <a:lnTo>
                  <a:pt x="91359" y="20964"/>
                </a:lnTo>
                <a:lnTo>
                  <a:pt x="91359" y="21057"/>
                </a:lnTo>
                <a:lnTo>
                  <a:pt x="91341" y="21113"/>
                </a:lnTo>
                <a:lnTo>
                  <a:pt x="91322" y="21150"/>
                </a:lnTo>
                <a:lnTo>
                  <a:pt x="91322" y="21206"/>
                </a:lnTo>
                <a:lnTo>
                  <a:pt x="91359" y="21243"/>
                </a:lnTo>
                <a:lnTo>
                  <a:pt x="91397" y="21262"/>
                </a:lnTo>
                <a:lnTo>
                  <a:pt x="91434" y="21243"/>
                </a:lnTo>
                <a:lnTo>
                  <a:pt x="91471" y="21206"/>
                </a:lnTo>
                <a:lnTo>
                  <a:pt x="91508" y="21187"/>
                </a:lnTo>
                <a:lnTo>
                  <a:pt x="91564" y="21131"/>
                </a:lnTo>
                <a:lnTo>
                  <a:pt x="91732" y="21262"/>
                </a:lnTo>
                <a:lnTo>
                  <a:pt x="91806" y="21280"/>
                </a:lnTo>
                <a:lnTo>
                  <a:pt x="91881" y="21280"/>
                </a:lnTo>
                <a:lnTo>
                  <a:pt x="91918" y="21262"/>
                </a:lnTo>
                <a:lnTo>
                  <a:pt x="91936" y="21225"/>
                </a:lnTo>
                <a:lnTo>
                  <a:pt x="91974" y="21150"/>
                </a:lnTo>
                <a:lnTo>
                  <a:pt x="91955" y="21076"/>
                </a:lnTo>
                <a:lnTo>
                  <a:pt x="91936" y="21001"/>
                </a:lnTo>
                <a:lnTo>
                  <a:pt x="91881" y="20927"/>
                </a:lnTo>
                <a:lnTo>
                  <a:pt x="91843" y="20908"/>
                </a:lnTo>
                <a:lnTo>
                  <a:pt x="91825" y="20871"/>
                </a:lnTo>
                <a:lnTo>
                  <a:pt x="91843" y="20796"/>
                </a:lnTo>
                <a:lnTo>
                  <a:pt x="91881" y="20759"/>
                </a:lnTo>
                <a:lnTo>
                  <a:pt x="91918" y="20722"/>
                </a:lnTo>
                <a:lnTo>
                  <a:pt x="91992" y="20629"/>
                </a:lnTo>
                <a:lnTo>
                  <a:pt x="92030" y="20554"/>
                </a:lnTo>
                <a:lnTo>
                  <a:pt x="92067" y="20461"/>
                </a:lnTo>
                <a:lnTo>
                  <a:pt x="92085" y="20405"/>
                </a:lnTo>
                <a:lnTo>
                  <a:pt x="92085" y="20368"/>
                </a:lnTo>
                <a:lnTo>
                  <a:pt x="92067" y="20331"/>
                </a:lnTo>
                <a:lnTo>
                  <a:pt x="92030" y="20294"/>
                </a:lnTo>
                <a:lnTo>
                  <a:pt x="91955" y="20275"/>
                </a:lnTo>
                <a:close/>
                <a:moveTo>
                  <a:pt x="261" y="22658"/>
                </a:moveTo>
                <a:lnTo>
                  <a:pt x="224" y="22677"/>
                </a:lnTo>
                <a:lnTo>
                  <a:pt x="205" y="22714"/>
                </a:lnTo>
                <a:lnTo>
                  <a:pt x="187" y="22751"/>
                </a:lnTo>
                <a:lnTo>
                  <a:pt x="187" y="22789"/>
                </a:lnTo>
                <a:lnTo>
                  <a:pt x="224" y="22919"/>
                </a:lnTo>
                <a:lnTo>
                  <a:pt x="261" y="22975"/>
                </a:lnTo>
                <a:lnTo>
                  <a:pt x="317" y="23031"/>
                </a:lnTo>
                <a:lnTo>
                  <a:pt x="354" y="23086"/>
                </a:lnTo>
                <a:lnTo>
                  <a:pt x="391" y="23142"/>
                </a:lnTo>
                <a:lnTo>
                  <a:pt x="447" y="23217"/>
                </a:lnTo>
                <a:lnTo>
                  <a:pt x="391" y="23291"/>
                </a:lnTo>
                <a:lnTo>
                  <a:pt x="354" y="23328"/>
                </a:lnTo>
                <a:lnTo>
                  <a:pt x="317" y="23384"/>
                </a:lnTo>
                <a:lnTo>
                  <a:pt x="224" y="23459"/>
                </a:lnTo>
                <a:lnTo>
                  <a:pt x="187" y="23496"/>
                </a:lnTo>
                <a:lnTo>
                  <a:pt x="149" y="23552"/>
                </a:lnTo>
                <a:lnTo>
                  <a:pt x="149" y="23608"/>
                </a:lnTo>
                <a:lnTo>
                  <a:pt x="168" y="23664"/>
                </a:lnTo>
                <a:lnTo>
                  <a:pt x="205" y="23719"/>
                </a:lnTo>
                <a:lnTo>
                  <a:pt x="243" y="23757"/>
                </a:lnTo>
                <a:lnTo>
                  <a:pt x="298" y="23757"/>
                </a:lnTo>
                <a:lnTo>
                  <a:pt x="354" y="23738"/>
                </a:lnTo>
                <a:lnTo>
                  <a:pt x="447" y="23682"/>
                </a:lnTo>
                <a:lnTo>
                  <a:pt x="540" y="23608"/>
                </a:lnTo>
                <a:lnTo>
                  <a:pt x="615" y="23533"/>
                </a:lnTo>
                <a:lnTo>
                  <a:pt x="633" y="23477"/>
                </a:lnTo>
                <a:lnTo>
                  <a:pt x="671" y="23459"/>
                </a:lnTo>
                <a:lnTo>
                  <a:pt x="708" y="23477"/>
                </a:lnTo>
                <a:lnTo>
                  <a:pt x="745" y="23515"/>
                </a:lnTo>
                <a:lnTo>
                  <a:pt x="782" y="23552"/>
                </a:lnTo>
                <a:lnTo>
                  <a:pt x="838" y="23589"/>
                </a:lnTo>
                <a:lnTo>
                  <a:pt x="894" y="23626"/>
                </a:lnTo>
                <a:lnTo>
                  <a:pt x="931" y="23626"/>
                </a:lnTo>
                <a:lnTo>
                  <a:pt x="950" y="23608"/>
                </a:lnTo>
                <a:lnTo>
                  <a:pt x="969" y="23589"/>
                </a:lnTo>
                <a:lnTo>
                  <a:pt x="950" y="23533"/>
                </a:lnTo>
                <a:lnTo>
                  <a:pt x="913" y="23459"/>
                </a:lnTo>
                <a:lnTo>
                  <a:pt x="857" y="23347"/>
                </a:lnTo>
                <a:lnTo>
                  <a:pt x="838" y="23291"/>
                </a:lnTo>
                <a:lnTo>
                  <a:pt x="838" y="23235"/>
                </a:lnTo>
                <a:lnTo>
                  <a:pt x="931" y="22956"/>
                </a:lnTo>
                <a:lnTo>
                  <a:pt x="987" y="22789"/>
                </a:lnTo>
                <a:lnTo>
                  <a:pt x="1006" y="22751"/>
                </a:lnTo>
                <a:lnTo>
                  <a:pt x="1006" y="22733"/>
                </a:lnTo>
                <a:lnTo>
                  <a:pt x="987" y="22733"/>
                </a:lnTo>
                <a:lnTo>
                  <a:pt x="652" y="23049"/>
                </a:lnTo>
                <a:lnTo>
                  <a:pt x="522" y="22863"/>
                </a:lnTo>
                <a:lnTo>
                  <a:pt x="447" y="22751"/>
                </a:lnTo>
                <a:lnTo>
                  <a:pt x="373" y="22695"/>
                </a:lnTo>
                <a:lnTo>
                  <a:pt x="298" y="22658"/>
                </a:lnTo>
                <a:close/>
                <a:moveTo>
                  <a:pt x="91359" y="22733"/>
                </a:moveTo>
                <a:lnTo>
                  <a:pt x="91285" y="22751"/>
                </a:lnTo>
                <a:lnTo>
                  <a:pt x="91266" y="22770"/>
                </a:lnTo>
                <a:lnTo>
                  <a:pt x="91248" y="22826"/>
                </a:lnTo>
                <a:lnTo>
                  <a:pt x="91266" y="22882"/>
                </a:lnTo>
                <a:lnTo>
                  <a:pt x="91322" y="23012"/>
                </a:lnTo>
                <a:lnTo>
                  <a:pt x="91359" y="23124"/>
                </a:lnTo>
                <a:lnTo>
                  <a:pt x="91397" y="23161"/>
                </a:lnTo>
                <a:lnTo>
                  <a:pt x="91415" y="23217"/>
                </a:lnTo>
                <a:lnTo>
                  <a:pt x="91397" y="23254"/>
                </a:lnTo>
                <a:lnTo>
                  <a:pt x="91341" y="23273"/>
                </a:lnTo>
                <a:lnTo>
                  <a:pt x="91266" y="23347"/>
                </a:lnTo>
                <a:lnTo>
                  <a:pt x="91173" y="23459"/>
                </a:lnTo>
                <a:lnTo>
                  <a:pt x="91117" y="23515"/>
                </a:lnTo>
                <a:lnTo>
                  <a:pt x="91099" y="23570"/>
                </a:lnTo>
                <a:lnTo>
                  <a:pt x="91099" y="23626"/>
                </a:lnTo>
                <a:lnTo>
                  <a:pt x="91099" y="23664"/>
                </a:lnTo>
                <a:lnTo>
                  <a:pt x="91136" y="23719"/>
                </a:lnTo>
                <a:lnTo>
                  <a:pt x="91173" y="23757"/>
                </a:lnTo>
                <a:lnTo>
                  <a:pt x="91210" y="23775"/>
                </a:lnTo>
                <a:lnTo>
                  <a:pt x="91248" y="23775"/>
                </a:lnTo>
                <a:lnTo>
                  <a:pt x="91303" y="23757"/>
                </a:lnTo>
                <a:lnTo>
                  <a:pt x="91341" y="23719"/>
                </a:lnTo>
                <a:lnTo>
                  <a:pt x="91564" y="23496"/>
                </a:lnTo>
                <a:lnTo>
                  <a:pt x="91601" y="23589"/>
                </a:lnTo>
                <a:lnTo>
                  <a:pt x="91676" y="23738"/>
                </a:lnTo>
                <a:lnTo>
                  <a:pt x="91713" y="23794"/>
                </a:lnTo>
                <a:lnTo>
                  <a:pt x="91750" y="23850"/>
                </a:lnTo>
                <a:lnTo>
                  <a:pt x="91806" y="23868"/>
                </a:lnTo>
                <a:lnTo>
                  <a:pt x="91862" y="23868"/>
                </a:lnTo>
                <a:lnTo>
                  <a:pt x="91899" y="23831"/>
                </a:lnTo>
                <a:lnTo>
                  <a:pt x="91936" y="23794"/>
                </a:lnTo>
                <a:lnTo>
                  <a:pt x="91936" y="23738"/>
                </a:lnTo>
                <a:lnTo>
                  <a:pt x="91936" y="23664"/>
                </a:lnTo>
                <a:lnTo>
                  <a:pt x="91899" y="23515"/>
                </a:lnTo>
                <a:lnTo>
                  <a:pt x="91862" y="23422"/>
                </a:lnTo>
                <a:lnTo>
                  <a:pt x="91825" y="23310"/>
                </a:lnTo>
                <a:lnTo>
                  <a:pt x="91825" y="23254"/>
                </a:lnTo>
                <a:lnTo>
                  <a:pt x="91881" y="23198"/>
                </a:lnTo>
                <a:lnTo>
                  <a:pt x="91955" y="23124"/>
                </a:lnTo>
                <a:lnTo>
                  <a:pt x="92048" y="23049"/>
                </a:lnTo>
                <a:lnTo>
                  <a:pt x="92085" y="23012"/>
                </a:lnTo>
                <a:lnTo>
                  <a:pt x="92104" y="22956"/>
                </a:lnTo>
                <a:lnTo>
                  <a:pt x="92085" y="22900"/>
                </a:lnTo>
                <a:lnTo>
                  <a:pt x="92048" y="22863"/>
                </a:lnTo>
                <a:lnTo>
                  <a:pt x="91955" y="22863"/>
                </a:lnTo>
                <a:lnTo>
                  <a:pt x="91843" y="22919"/>
                </a:lnTo>
                <a:lnTo>
                  <a:pt x="91750" y="22956"/>
                </a:lnTo>
                <a:lnTo>
                  <a:pt x="91676" y="22993"/>
                </a:lnTo>
                <a:lnTo>
                  <a:pt x="91639" y="22993"/>
                </a:lnTo>
                <a:lnTo>
                  <a:pt x="91564" y="22900"/>
                </a:lnTo>
                <a:lnTo>
                  <a:pt x="91471" y="22807"/>
                </a:lnTo>
                <a:lnTo>
                  <a:pt x="91397" y="22751"/>
                </a:lnTo>
                <a:lnTo>
                  <a:pt x="91359" y="22733"/>
                </a:lnTo>
                <a:close/>
                <a:moveTo>
                  <a:pt x="913" y="25190"/>
                </a:moveTo>
                <a:lnTo>
                  <a:pt x="857" y="25209"/>
                </a:lnTo>
                <a:lnTo>
                  <a:pt x="801" y="25227"/>
                </a:lnTo>
                <a:lnTo>
                  <a:pt x="764" y="25283"/>
                </a:lnTo>
                <a:lnTo>
                  <a:pt x="727" y="25321"/>
                </a:lnTo>
                <a:lnTo>
                  <a:pt x="689" y="25358"/>
                </a:lnTo>
                <a:lnTo>
                  <a:pt x="633" y="25395"/>
                </a:lnTo>
                <a:lnTo>
                  <a:pt x="596" y="25414"/>
                </a:lnTo>
                <a:lnTo>
                  <a:pt x="485" y="25358"/>
                </a:lnTo>
                <a:lnTo>
                  <a:pt x="373" y="25302"/>
                </a:lnTo>
                <a:lnTo>
                  <a:pt x="261" y="25302"/>
                </a:lnTo>
                <a:lnTo>
                  <a:pt x="243" y="25339"/>
                </a:lnTo>
                <a:lnTo>
                  <a:pt x="243" y="25376"/>
                </a:lnTo>
                <a:lnTo>
                  <a:pt x="261" y="25432"/>
                </a:lnTo>
                <a:lnTo>
                  <a:pt x="298" y="25488"/>
                </a:lnTo>
                <a:lnTo>
                  <a:pt x="336" y="25525"/>
                </a:lnTo>
                <a:lnTo>
                  <a:pt x="391" y="25563"/>
                </a:lnTo>
                <a:lnTo>
                  <a:pt x="410" y="25600"/>
                </a:lnTo>
                <a:lnTo>
                  <a:pt x="447" y="25674"/>
                </a:lnTo>
                <a:lnTo>
                  <a:pt x="447" y="25730"/>
                </a:lnTo>
                <a:lnTo>
                  <a:pt x="354" y="25860"/>
                </a:lnTo>
                <a:lnTo>
                  <a:pt x="224" y="26084"/>
                </a:lnTo>
                <a:lnTo>
                  <a:pt x="168" y="26214"/>
                </a:lnTo>
                <a:lnTo>
                  <a:pt x="149" y="26251"/>
                </a:lnTo>
                <a:lnTo>
                  <a:pt x="168" y="26251"/>
                </a:lnTo>
                <a:lnTo>
                  <a:pt x="410" y="26103"/>
                </a:lnTo>
                <a:lnTo>
                  <a:pt x="522" y="26009"/>
                </a:lnTo>
                <a:lnTo>
                  <a:pt x="633" y="25898"/>
                </a:lnTo>
                <a:lnTo>
                  <a:pt x="727" y="26103"/>
                </a:lnTo>
                <a:lnTo>
                  <a:pt x="820" y="26196"/>
                </a:lnTo>
                <a:lnTo>
                  <a:pt x="857" y="26233"/>
                </a:lnTo>
                <a:lnTo>
                  <a:pt x="950" y="26233"/>
                </a:lnTo>
                <a:lnTo>
                  <a:pt x="987" y="26214"/>
                </a:lnTo>
                <a:lnTo>
                  <a:pt x="1024" y="26196"/>
                </a:lnTo>
                <a:lnTo>
                  <a:pt x="1043" y="26158"/>
                </a:lnTo>
                <a:lnTo>
                  <a:pt x="1043" y="26065"/>
                </a:lnTo>
                <a:lnTo>
                  <a:pt x="1043" y="25991"/>
                </a:lnTo>
                <a:lnTo>
                  <a:pt x="1006" y="25916"/>
                </a:lnTo>
                <a:lnTo>
                  <a:pt x="969" y="25842"/>
                </a:lnTo>
                <a:lnTo>
                  <a:pt x="931" y="25786"/>
                </a:lnTo>
                <a:lnTo>
                  <a:pt x="913" y="25712"/>
                </a:lnTo>
                <a:lnTo>
                  <a:pt x="876" y="25637"/>
                </a:lnTo>
                <a:lnTo>
                  <a:pt x="876" y="25600"/>
                </a:lnTo>
                <a:lnTo>
                  <a:pt x="931" y="25488"/>
                </a:lnTo>
                <a:lnTo>
                  <a:pt x="969" y="25376"/>
                </a:lnTo>
                <a:lnTo>
                  <a:pt x="987" y="25265"/>
                </a:lnTo>
                <a:lnTo>
                  <a:pt x="987" y="25227"/>
                </a:lnTo>
                <a:lnTo>
                  <a:pt x="969" y="25209"/>
                </a:lnTo>
                <a:lnTo>
                  <a:pt x="913" y="25190"/>
                </a:lnTo>
                <a:close/>
                <a:moveTo>
                  <a:pt x="91899" y="25227"/>
                </a:moveTo>
                <a:lnTo>
                  <a:pt x="91862" y="25246"/>
                </a:lnTo>
                <a:lnTo>
                  <a:pt x="91825" y="25302"/>
                </a:lnTo>
                <a:lnTo>
                  <a:pt x="91694" y="25507"/>
                </a:lnTo>
                <a:lnTo>
                  <a:pt x="91564" y="25730"/>
                </a:lnTo>
                <a:lnTo>
                  <a:pt x="91508" y="25618"/>
                </a:lnTo>
                <a:lnTo>
                  <a:pt x="91415" y="25488"/>
                </a:lnTo>
                <a:lnTo>
                  <a:pt x="91359" y="25432"/>
                </a:lnTo>
                <a:lnTo>
                  <a:pt x="91303" y="25395"/>
                </a:lnTo>
                <a:lnTo>
                  <a:pt x="91248" y="25358"/>
                </a:lnTo>
                <a:lnTo>
                  <a:pt x="91173" y="25358"/>
                </a:lnTo>
                <a:lnTo>
                  <a:pt x="91117" y="25376"/>
                </a:lnTo>
                <a:lnTo>
                  <a:pt x="91080" y="25414"/>
                </a:lnTo>
                <a:lnTo>
                  <a:pt x="91061" y="25470"/>
                </a:lnTo>
                <a:lnTo>
                  <a:pt x="91080" y="25544"/>
                </a:lnTo>
                <a:lnTo>
                  <a:pt x="91136" y="25656"/>
                </a:lnTo>
                <a:lnTo>
                  <a:pt x="91192" y="25767"/>
                </a:lnTo>
                <a:lnTo>
                  <a:pt x="91285" y="25860"/>
                </a:lnTo>
                <a:lnTo>
                  <a:pt x="91341" y="25935"/>
                </a:lnTo>
                <a:lnTo>
                  <a:pt x="91378" y="25991"/>
                </a:lnTo>
                <a:lnTo>
                  <a:pt x="91341" y="26028"/>
                </a:lnTo>
                <a:lnTo>
                  <a:pt x="91285" y="26084"/>
                </a:lnTo>
                <a:lnTo>
                  <a:pt x="91229" y="26140"/>
                </a:lnTo>
                <a:lnTo>
                  <a:pt x="91210" y="26177"/>
                </a:lnTo>
                <a:lnTo>
                  <a:pt x="91210" y="26196"/>
                </a:lnTo>
                <a:lnTo>
                  <a:pt x="91210" y="26233"/>
                </a:lnTo>
                <a:lnTo>
                  <a:pt x="91248" y="26251"/>
                </a:lnTo>
                <a:lnTo>
                  <a:pt x="91322" y="26214"/>
                </a:lnTo>
                <a:lnTo>
                  <a:pt x="91490" y="26121"/>
                </a:lnTo>
                <a:lnTo>
                  <a:pt x="91583" y="26233"/>
                </a:lnTo>
                <a:lnTo>
                  <a:pt x="91657" y="26307"/>
                </a:lnTo>
                <a:lnTo>
                  <a:pt x="91750" y="26400"/>
                </a:lnTo>
                <a:lnTo>
                  <a:pt x="91788" y="26419"/>
                </a:lnTo>
                <a:lnTo>
                  <a:pt x="91843" y="26438"/>
                </a:lnTo>
                <a:lnTo>
                  <a:pt x="91881" y="26419"/>
                </a:lnTo>
                <a:lnTo>
                  <a:pt x="91918" y="26345"/>
                </a:lnTo>
                <a:lnTo>
                  <a:pt x="91899" y="26289"/>
                </a:lnTo>
                <a:lnTo>
                  <a:pt x="91881" y="26214"/>
                </a:lnTo>
                <a:lnTo>
                  <a:pt x="91788" y="26084"/>
                </a:lnTo>
                <a:lnTo>
                  <a:pt x="91750" y="26009"/>
                </a:lnTo>
                <a:lnTo>
                  <a:pt x="91732" y="25954"/>
                </a:lnTo>
                <a:lnTo>
                  <a:pt x="91769" y="25898"/>
                </a:lnTo>
                <a:lnTo>
                  <a:pt x="91825" y="25842"/>
                </a:lnTo>
                <a:lnTo>
                  <a:pt x="91918" y="25749"/>
                </a:lnTo>
                <a:lnTo>
                  <a:pt x="92011" y="25618"/>
                </a:lnTo>
                <a:lnTo>
                  <a:pt x="92104" y="25488"/>
                </a:lnTo>
                <a:lnTo>
                  <a:pt x="92123" y="25414"/>
                </a:lnTo>
                <a:lnTo>
                  <a:pt x="92123" y="25358"/>
                </a:lnTo>
                <a:lnTo>
                  <a:pt x="92104" y="25302"/>
                </a:lnTo>
                <a:lnTo>
                  <a:pt x="92067" y="25265"/>
                </a:lnTo>
                <a:lnTo>
                  <a:pt x="92030" y="25246"/>
                </a:lnTo>
                <a:lnTo>
                  <a:pt x="91992" y="25227"/>
                </a:lnTo>
                <a:close/>
                <a:moveTo>
                  <a:pt x="112" y="27555"/>
                </a:moveTo>
                <a:lnTo>
                  <a:pt x="75" y="27573"/>
                </a:lnTo>
                <a:lnTo>
                  <a:pt x="38" y="27592"/>
                </a:lnTo>
                <a:lnTo>
                  <a:pt x="0" y="27629"/>
                </a:lnTo>
                <a:lnTo>
                  <a:pt x="0" y="27666"/>
                </a:lnTo>
                <a:lnTo>
                  <a:pt x="0" y="27760"/>
                </a:lnTo>
                <a:lnTo>
                  <a:pt x="38" y="27853"/>
                </a:lnTo>
                <a:lnTo>
                  <a:pt x="112" y="27946"/>
                </a:lnTo>
                <a:lnTo>
                  <a:pt x="280" y="28132"/>
                </a:lnTo>
                <a:lnTo>
                  <a:pt x="391" y="28262"/>
                </a:lnTo>
                <a:lnTo>
                  <a:pt x="298" y="28355"/>
                </a:lnTo>
                <a:lnTo>
                  <a:pt x="187" y="28486"/>
                </a:lnTo>
                <a:lnTo>
                  <a:pt x="94" y="28616"/>
                </a:lnTo>
                <a:lnTo>
                  <a:pt x="75" y="28690"/>
                </a:lnTo>
                <a:lnTo>
                  <a:pt x="94" y="28728"/>
                </a:lnTo>
                <a:lnTo>
                  <a:pt x="112" y="28765"/>
                </a:lnTo>
                <a:lnTo>
                  <a:pt x="131" y="28765"/>
                </a:lnTo>
                <a:lnTo>
                  <a:pt x="187" y="28784"/>
                </a:lnTo>
                <a:lnTo>
                  <a:pt x="261" y="28746"/>
                </a:lnTo>
                <a:lnTo>
                  <a:pt x="317" y="28709"/>
                </a:lnTo>
                <a:lnTo>
                  <a:pt x="466" y="28579"/>
                </a:lnTo>
                <a:lnTo>
                  <a:pt x="540" y="28504"/>
                </a:lnTo>
                <a:lnTo>
                  <a:pt x="633" y="28635"/>
                </a:lnTo>
                <a:lnTo>
                  <a:pt x="745" y="28802"/>
                </a:lnTo>
                <a:lnTo>
                  <a:pt x="801" y="28858"/>
                </a:lnTo>
                <a:lnTo>
                  <a:pt x="857" y="28877"/>
                </a:lnTo>
                <a:lnTo>
                  <a:pt x="876" y="28858"/>
                </a:lnTo>
                <a:lnTo>
                  <a:pt x="876" y="28839"/>
                </a:lnTo>
                <a:lnTo>
                  <a:pt x="894" y="28728"/>
                </a:lnTo>
                <a:lnTo>
                  <a:pt x="857" y="28616"/>
                </a:lnTo>
                <a:lnTo>
                  <a:pt x="820" y="28504"/>
                </a:lnTo>
                <a:lnTo>
                  <a:pt x="764" y="28374"/>
                </a:lnTo>
                <a:lnTo>
                  <a:pt x="764" y="28337"/>
                </a:lnTo>
                <a:lnTo>
                  <a:pt x="764" y="28299"/>
                </a:lnTo>
                <a:lnTo>
                  <a:pt x="782" y="28244"/>
                </a:lnTo>
                <a:lnTo>
                  <a:pt x="857" y="28188"/>
                </a:lnTo>
                <a:lnTo>
                  <a:pt x="969" y="28113"/>
                </a:lnTo>
                <a:lnTo>
                  <a:pt x="1043" y="28020"/>
                </a:lnTo>
                <a:lnTo>
                  <a:pt x="1136" y="27890"/>
                </a:lnTo>
                <a:lnTo>
                  <a:pt x="1173" y="27815"/>
                </a:lnTo>
                <a:lnTo>
                  <a:pt x="1192" y="27760"/>
                </a:lnTo>
                <a:lnTo>
                  <a:pt x="1173" y="27704"/>
                </a:lnTo>
                <a:lnTo>
                  <a:pt x="1118" y="27666"/>
                </a:lnTo>
                <a:lnTo>
                  <a:pt x="1062" y="27648"/>
                </a:lnTo>
                <a:lnTo>
                  <a:pt x="987" y="27666"/>
                </a:lnTo>
                <a:lnTo>
                  <a:pt x="913" y="27722"/>
                </a:lnTo>
                <a:lnTo>
                  <a:pt x="838" y="27778"/>
                </a:lnTo>
                <a:lnTo>
                  <a:pt x="708" y="27908"/>
                </a:lnTo>
                <a:lnTo>
                  <a:pt x="615" y="28020"/>
                </a:lnTo>
                <a:lnTo>
                  <a:pt x="522" y="27871"/>
                </a:lnTo>
                <a:lnTo>
                  <a:pt x="447" y="27778"/>
                </a:lnTo>
                <a:lnTo>
                  <a:pt x="373" y="27685"/>
                </a:lnTo>
                <a:lnTo>
                  <a:pt x="298" y="27611"/>
                </a:lnTo>
                <a:lnTo>
                  <a:pt x="205" y="27555"/>
                </a:lnTo>
                <a:close/>
                <a:moveTo>
                  <a:pt x="91303" y="27778"/>
                </a:moveTo>
                <a:lnTo>
                  <a:pt x="91248" y="27797"/>
                </a:lnTo>
                <a:lnTo>
                  <a:pt x="91192" y="27853"/>
                </a:lnTo>
                <a:lnTo>
                  <a:pt x="91173" y="27927"/>
                </a:lnTo>
                <a:lnTo>
                  <a:pt x="91173" y="28002"/>
                </a:lnTo>
                <a:lnTo>
                  <a:pt x="91210" y="28076"/>
                </a:lnTo>
                <a:lnTo>
                  <a:pt x="91303" y="28225"/>
                </a:lnTo>
                <a:lnTo>
                  <a:pt x="91359" y="28337"/>
                </a:lnTo>
                <a:lnTo>
                  <a:pt x="91378" y="28393"/>
                </a:lnTo>
                <a:lnTo>
                  <a:pt x="91378" y="28430"/>
                </a:lnTo>
                <a:lnTo>
                  <a:pt x="91322" y="28541"/>
                </a:lnTo>
                <a:lnTo>
                  <a:pt x="91285" y="28635"/>
                </a:lnTo>
                <a:lnTo>
                  <a:pt x="91285" y="28690"/>
                </a:lnTo>
                <a:lnTo>
                  <a:pt x="91303" y="28728"/>
                </a:lnTo>
                <a:lnTo>
                  <a:pt x="91341" y="28784"/>
                </a:lnTo>
                <a:lnTo>
                  <a:pt x="91378" y="28821"/>
                </a:lnTo>
                <a:lnTo>
                  <a:pt x="91415" y="28821"/>
                </a:lnTo>
                <a:lnTo>
                  <a:pt x="91452" y="28802"/>
                </a:lnTo>
                <a:lnTo>
                  <a:pt x="91545" y="28746"/>
                </a:lnTo>
                <a:lnTo>
                  <a:pt x="91601" y="28672"/>
                </a:lnTo>
                <a:lnTo>
                  <a:pt x="91694" y="28765"/>
                </a:lnTo>
                <a:lnTo>
                  <a:pt x="91806" y="28877"/>
                </a:lnTo>
                <a:lnTo>
                  <a:pt x="91862" y="28895"/>
                </a:lnTo>
                <a:lnTo>
                  <a:pt x="91918" y="28895"/>
                </a:lnTo>
                <a:lnTo>
                  <a:pt x="91955" y="28877"/>
                </a:lnTo>
                <a:lnTo>
                  <a:pt x="91992" y="28784"/>
                </a:lnTo>
                <a:lnTo>
                  <a:pt x="91974" y="28728"/>
                </a:lnTo>
                <a:lnTo>
                  <a:pt x="91955" y="28690"/>
                </a:lnTo>
                <a:lnTo>
                  <a:pt x="91899" y="28579"/>
                </a:lnTo>
                <a:lnTo>
                  <a:pt x="91825" y="28486"/>
                </a:lnTo>
                <a:lnTo>
                  <a:pt x="91788" y="28430"/>
                </a:lnTo>
                <a:lnTo>
                  <a:pt x="91788" y="28393"/>
                </a:lnTo>
                <a:lnTo>
                  <a:pt x="91806" y="28318"/>
                </a:lnTo>
                <a:lnTo>
                  <a:pt x="91862" y="28244"/>
                </a:lnTo>
                <a:lnTo>
                  <a:pt x="91955" y="28113"/>
                </a:lnTo>
                <a:lnTo>
                  <a:pt x="92011" y="27964"/>
                </a:lnTo>
                <a:lnTo>
                  <a:pt x="92011" y="27890"/>
                </a:lnTo>
                <a:lnTo>
                  <a:pt x="91992" y="27871"/>
                </a:lnTo>
                <a:lnTo>
                  <a:pt x="91974" y="27871"/>
                </a:lnTo>
                <a:lnTo>
                  <a:pt x="91918" y="27890"/>
                </a:lnTo>
                <a:lnTo>
                  <a:pt x="91843" y="27927"/>
                </a:lnTo>
                <a:lnTo>
                  <a:pt x="91750" y="27983"/>
                </a:lnTo>
                <a:lnTo>
                  <a:pt x="91620" y="28113"/>
                </a:lnTo>
                <a:lnTo>
                  <a:pt x="91564" y="28020"/>
                </a:lnTo>
                <a:lnTo>
                  <a:pt x="91471" y="27890"/>
                </a:lnTo>
                <a:lnTo>
                  <a:pt x="91415" y="27834"/>
                </a:lnTo>
                <a:lnTo>
                  <a:pt x="91359" y="27797"/>
                </a:lnTo>
                <a:lnTo>
                  <a:pt x="91303" y="27778"/>
                </a:lnTo>
                <a:close/>
                <a:moveTo>
                  <a:pt x="913" y="30124"/>
                </a:moveTo>
                <a:lnTo>
                  <a:pt x="838" y="30180"/>
                </a:lnTo>
                <a:lnTo>
                  <a:pt x="764" y="30273"/>
                </a:lnTo>
                <a:lnTo>
                  <a:pt x="633" y="30478"/>
                </a:lnTo>
                <a:lnTo>
                  <a:pt x="559" y="30627"/>
                </a:lnTo>
                <a:lnTo>
                  <a:pt x="485" y="30534"/>
                </a:lnTo>
                <a:lnTo>
                  <a:pt x="391" y="30422"/>
                </a:lnTo>
                <a:lnTo>
                  <a:pt x="317" y="30385"/>
                </a:lnTo>
                <a:lnTo>
                  <a:pt x="261" y="30366"/>
                </a:lnTo>
                <a:lnTo>
                  <a:pt x="205" y="30366"/>
                </a:lnTo>
                <a:lnTo>
                  <a:pt x="149" y="30385"/>
                </a:lnTo>
                <a:lnTo>
                  <a:pt x="131" y="30422"/>
                </a:lnTo>
                <a:lnTo>
                  <a:pt x="112" y="30459"/>
                </a:lnTo>
                <a:lnTo>
                  <a:pt x="131" y="30515"/>
                </a:lnTo>
                <a:lnTo>
                  <a:pt x="149" y="30571"/>
                </a:lnTo>
                <a:lnTo>
                  <a:pt x="205" y="30683"/>
                </a:lnTo>
                <a:lnTo>
                  <a:pt x="261" y="30757"/>
                </a:lnTo>
                <a:lnTo>
                  <a:pt x="336" y="30850"/>
                </a:lnTo>
                <a:lnTo>
                  <a:pt x="336" y="30887"/>
                </a:lnTo>
                <a:lnTo>
                  <a:pt x="317" y="30962"/>
                </a:lnTo>
                <a:lnTo>
                  <a:pt x="280" y="31036"/>
                </a:lnTo>
                <a:lnTo>
                  <a:pt x="224" y="31111"/>
                </a:lnTo>
                <a:lnTo>
                  <a:pt x="168" y="31185"/>
                </a:lnTo>
                <a:lnTo>
                  <a:pt x="149" y="31260"/>
                </a:lnTo>
                <a:lnTo>
                  <a:pt x="168" y="31297"/>
                </a:lnTo>
                <a:lnTo>
                  <a:pt x="187" y="31334"/>
                </a:lnTo>
                <a:lnTo>
                  <a:pt x="261" y="31334"/>
                </a:lnTo>
                <a:lnTo>
                  <a:pt x="354" y="31278"/>
                </a:lnTo>
                <a:lnTo>
                  <a:pt x="429" y="31222"/>
                </a:lnTo>
                <a:lnTo>
                  <a:pt x="503" y="31148"/>
                </a:lnTo>
                <a:lnTo>
                  <a:pt x="540" y="31092"/>
                </a:lnTo>
                <a:lnTo>
                  <a:pt x="578" y="31074"/>
                </a:lnTo>
                <a:lnTo>
                  <a:pt x="633" y="31092"/>
                </a:lnTo>
                <a:lnTo>
                  <a:pt x="708" y="31148"/>
                </a:lnTo>
                <a:lnTo>
                  <a:pt x="764" y="31204"/>
                </a:lnTo>
                <a:lnTo>
                  <a:pt x="820" y="31241"/>
                </a:lnTo>
                <a:lnTo>
                  <a:pt x="931" y="31260"/>
                </a:lnTo>
                <a:lnTo>
                  <a:pt x="969" y="31241"/>
                </a:lnTo>
                <a:lnTo>
                  <a:pt x="987" y="31222"/>
                </a:lnTo>
                <a:lnTo>
                  <a:pt x="987" y="31185"/>
                </a:lnTo>
                <a:lnTo>
                  <a:pt x="969" y="31148"/>
                </a:lnTo>
                <a:lnTo>
                  <a:pt x="913" y="31055"/>
                </a:lnTo>
                <a:lnTo>
                  <a:pt x="838" y="30943"/>
                </a:lnTo>
                <a:lnTo>
                  <a:pt x="782" y="30906"/>
                </a:lnTo>
                <a:lnTo>
                  <a:pt x="764" y="30850"/>
                </a:lnTo>
                <a:lnTo>
                  <a:pt x="782" y="30813"/>
                </a:lnTo>
                <a:lnTo>
                  <a:pt x="838" y="30757"/>
                </a:lnTo>
                <a:lnTo>
                  <a:pt x="913" y="30664"/>
                </a:lnTo>
                <a:lnTo>
                  <a:pt x="969" y="30552"/>
                </a:lnTo>
                <a:lnTo>
                  <a:pt x="1024" y="30441"/>
                </a:lnTo>
                <a:lnTo>
                  <a:pt x="1062" y="30310"/>
                </a:lnTo>
                <a:lnTo>
                  <a:pt x="1062" y="30254"/>
                </a:lnTo>
                <a:lnTo>
                  <a:pt x="1043" y="30198"/>
                </a:lnTo>
                <a:lnTo>
                  <a:pt x="1006" y="30161"/>
                </a:lnTo>
                <a:lnTo>
                  <a:pt x="987" y="30124"/>
                </a:lnTo>
                <a:close/>
                <a:moveTo>
                  <a:pt x="91192" y="30292"/>
                </a:moveTo>
                <a:lnTo>
                  <a:pt x="91173" y="30310"/>
                </a:lnTo>
                <a:lnTo>
                  <a:pt x="91155" y="30347"/>
                </a:lnTo>
                <a:lnTo>
                  <a:pt x="91136" y="30403"/>
                </a:lnTo>
                <a:lnTo>
                  <a:pt x="91136" y="30534"/>
                </a:lnTo>
                <a:lnTo>
                  <a:pt x="91173" y="30645"/>
                </a:lnTo>
                <a:lnTo>
                  <a:pt x="91229" y="30757"/>
                </a:lnTo>
                <a:lnTo>
                  <a:pt x="91303" y="30869"/>
                </a:lnTo>
                <a:lnTo>
                  <a:pt x="91397" y="30980"/>
                </a:lnTo>
                <a:lnTo>
                  <a:pt x="91397" y="31036"/>
                </a:lnTo>
                <a:lnTo>
                  <a:pt x="91378" y="31111"/>
                </a:lnTo>
                <a:lnTo>
                  <a:pt x="91322" y="31222"/>
                </a:lnTo>
                <a:lnTo>
                  <a:pt x="91303" y="31297"/>
                </a:lnTo>
                <a:lnTo>
                  <a:pt x="91303" y="31353"/>
                </a:lnTo>
                <a:lnTo>
                  <a:pt x="91322" y="31390"/>
                </a:lnTo>
                <a:lnTo>
                  <a:pt x="91359" y="31427"/>
                </a:lnTo>
                <a:lnTo>
                  <a:pt x="91397" y="31427"/>
                </a:lnTo>
                <a:lnTo>
                  <a:pt x="91434" y="31409"/>
                </a:lnTo>
                <a:lnTo>
                  <a:pt x="91508" y="31371"/>
                </a:lnTo>
                <a:lnTo>
                  <a:pt x="91583" y="31316"/>
                </a:lnTo>
                <a:lnTo>
                  <a:pt x="91639" y="31278"/>
                </a:lnTo>
                <a:lnTo>
                  <a:pt x="91713" y="31278"/>
                </a:lnTo>
                <a:lnTo>
                  <a:pt x="91769" y="31297"/>
                </a:lnTo>
                <a:lnTo>
                  <a:pt x="91806" y="31334"/>
                </a:lnTo>
                <a:lnTo>
                  <a:pt x="91843" y="31371"/>
                </a:lnTo>
                <a:lnTo>
                  <a:pt x="91899" y="31371"/>
                </a:lnTo>
                <a:lnTo>
                  <a:pt x="91992" y="31390"/>
                </a:lnTo>
                <a:lnTo>
                  <a:pt x="92030" y="31371"/>
                </a:lnTo>
                <a:lnTo>
                  <a:pt x="92030" y="31334"/>
                </a:lnTo>
                <a:lnTo>
                  <a:pt x="92011" y="31278"/>
                </a:lnTo>
                <a:lnTo>
                  <a:pt x="91992" y="31222"/>
                </a:lnTo>
                <a:lnTo>
                  <a:pt x="91974" y="31185"/>
                </a:lnTo>
                <a:lnTo>
                  <a:pt x="91918" y="31111"/>
                </a:lnTo>
                <a:lnTo>
                  <a:pt x="91862" y="31018"/>
                </a:lnTo>
                <a:lnTo>
                  <a:pt x="91862" y="30999"/>
                </a:lnTo>
                <a:lnTo>
                  <a:pt x="91899" y="30925"/>
                </a:lnTo>
                <a:lnTo>
                  <a:pt x="91955" y="30813"/>
                </a:lnTo>
                <a:lnTo>
                  <a:pt x="92011" y="30701"/>
                </a:lnTo>
                <a:lnTo>
                  <a:pt x="92030" y="30627"/>
                </a:lnTo>
                <a:lnTo>
                  <a:pt x="92030" y="30571"/>
                </a:lnTo>
                <a:lnTo>
                  <a:pt x="92011" y="30515"/>
                </a:lnTo>
                <a:lnTo>
                  <a:pt x="91955" y="30478"/>
                </a:lnTo>
                <a:lnTo>
                  <a:pt x="91899" y="30459"/>
                </a:lnTo>
                <a:lnTo>
                  <a:pt x="91843" y="30459"/>
                </a:lnTo>
                <a:lnTo>
                  <a:pt x="91788" y="30478"/>
                </a:lnTo>
                <a:lnTo>
                  <a:pt x="91750" y="30534"/>
                </a:lnTo>
                <a:lnTo>
                  <a:pt x="91657" y="30627"/>
                </a:lnTo>
                <a:lnTo>
                  <a:pt x="91601" y="30720"/>
                </a:lnTo>
                <a:lnTo>
                  <a:pt x="91527" y="30608"/>
                </a:lnTo>
                <a:lnTo>
                  <a:pt x="91378" y="30403"/>
                </a:lnTo>
                <a:lnTo>
                  <a:pt x="91303" y="30329"/>
                </a:lnTo>
                <a:lnTo>
                  <a:pt x="91229" y="30292"/>
                </a:lnTo>
                <a:close/>
                <a:moveTo>
                  <a:pt x="280" y="32675"/>
                </a:moveTo>
                <a:lnTo>
                  <a:pt x="205" y="32712"/>
                </a:lnTo>
                <a:lnTo>
                  <a:pt x="168" y="32768"/>
                </a:lnTo>
                <a:lnTo>
                  <a:pt x="168" y="32842"/>
                </a:lnTo>
                <a:lnTo>
                  <a:pt x="205" y="32917"/>
                </a:lnTo>
                <a:lnTo>
                  <a:pt x="243" y="32991"/>
                </a:lnTo>
                <a:lnTo>
                  <a:pt x="354" y="33140"/>
                </a:lnTo>
                <a:lnTo>
                  <a:pt x="466" y="33252"/>
                </a:lnTo>
                <a:lnTo>
                  <a:pt x="298" y="33401"/>
                </a:lnTo>
                <a:lnTo>
                  <a:pt x="149" y="33550"/>
                </a:lnTo>
                <a:lnTo>
                  <a:pt x="131" y="33587"/>
                </a:lnTo>
                <a:lnTo>
                  <a:pt x="131" y="33624"/>
                </a:lnTo>
                <a:lnTo>
                  <a:pt x="149" y="33661"/>
                </a:lnTo>
                <a:lnTo>
                  <a:pt x="205" y="33699"/>
                </a:lnTo>
                <a:lnTo>
                  <a:pt x="280" y="33717"/>
                </a:lnTo>
                <a:lnTo>
                  <a:pt x="317" y="33699"/>
                </a:lnTo>
                <a:lnTo>
                  <a:pt x="373" y="33680"/>
                </a:lnTo>
                <a:lnTo>
                  <a:pt x="466" y="33606"/>
                </a:lnTo>
                <a:lnTo>
                  <a:pt x="615" y="33457"/>
                </a:lnTo>
                <a:lnTo>
                  <a:pt x="671" y="33550"/>
                </a:lnTo>
                <a:lnTo>
                  <a:pt x="764" y="33680"/>
                </a:lnTo>
                <a:lnTo>
                  <a:pt x="876" y="33792"/>
                </a:lnTo>
                <a:lnTo>
                  <a:pt x="931" y="33810"/>
                </a:lnTo>
                <a:lnTo>
                  <a:pt x="987" y="33810"/>
                </a:lnTo>
                <a:lnTo>
                  <a:pt x="1024" y="33773"/>
                </a:lnTo>
                <a:lnTo>
                  <a:pt x="1062" y="33736"/>
                </a:lnTo>
                <a:lnTo>
                  <a:pt x="1062" y="33661"/>
                </a:lnTo>
                <a:lnTo>
                  <a:pt x="1043" y="33606"/>
                </a:lnTo>
                <a:lnTo>
                  <a:pt x="987" y="33457"/>
                </a:lnTo>
                <a:lnTo>
                  <a:pt x="931" y="33364"/>
                </a:lnTo>
                <a:lnTo>
                  <a:pt x="876" y="33233"/>
                </a:lnTo>
                <a:lnTo>
                  <a:pt x="876" y="33177"/>
                </a:lnTo>
                <a:lnTo>
                  <a:pt x="876" y="33103"/>
                </a:lnTo>
                <a:lnTo>
                  <a:pt x="913" y="33047"/>
                </a:lnTo>
                <a:lnTo>
                  <a:pt x="969" y="32973"/>
                </a:lnTo>
                <a:lnTo>
                  <a:pt x="1006" y="32917"/>
                </a:lnTo>
                <a:lnTo>
                  <a:pt x="1006" y="32842"/>
                </a:lnTo>
                <a:lnTo>
                  <a:pt x="987" y="32805"/>
                </a:lnTo>
                <a:lnTo>
                  <a:pt x="950" y="32786"/>
                </a:lnTo>
                <a:lnTo>
                  <a:pt x="913" y="32805"/>
                </a:lnTo>
                <a:lnTo>
                  <a:pt x="876" y="32842"/>
                </a:lnTo>
                <a:lnTo>
                  <a:pt x="764" y="32935"/>
                </a:lnTo>
                <a:lnTo>
                  <a:pt x="708" y="33010"/>
                </a:lnTo>
                <a:lnTo>
                  <a:pt x="615" y="32898"/>
                </a:lnTo>
                <a:lnTo>
                  <a:pt x="485" y="32768"/>
                </a:lnTo>
                <a:lnTo>
                  <a:pt x="410" y="32712"/>
                </a:lnTo>
                <a:lnTo>
                  <a:pt x="336" y="32675"/>
                </a:lnTo>
                <a:close/>
                <a:moveTo>
                  <a:pt x="91825" y="32917"/>
                </a:moveTo>
                <a:lnTo>
                  <a:pt x="91769" y="32935"/>
                </a:lnTo>
                <a:lnTo>
                  <a:pt x="91694" y="32991"/>
                </a:lnTo>
                <a:lnTo>
                  <a:pt x="91620" y="33047"/>
                </a:lnTo>
                <a:lnTo>
                  <a:pt x="91564" y="32991"/>
                </a:lnTo>
                <a:lnTo>
                  <a:pt x="91490" y="32973"/>
                </a:lnTo>
                <a:lnTo>
                  <a:pt x="91434" y="32973"/>
                </a:lnTo>
                <a:lnTo>
                  <a:pt x="91378" y="32991"/>
                </a:lnTo>
                <a:lnTo>
                  <a:pt x="91341" y="33047"/>
                </a:lnTo>
                <a:lnTo>
                  <a:pt x="91322" y="33103"/>
                </a:lnTo>
                <a:lnTo>
                  <a:pt x="91303" y="33177"/>
                </a:lnTo>
                <a:lnTo>
                  <a:pt x="91322" y="33252"/>
                </a:lnTo>
                <a:lnTo>
                  <a:pt x="91341" y="33289"/>
                </a:lnTo>
                <a:lnTo>
                  <a:pt x="91359" y="33326"/>
                </a:lnTo>
                <a:lnTo>
                  <a:pt x="91378" y="33345"/>
                </a:lnTo>
                <a:lnTo>
                  <a:pt x="91378" y="33401"/>
                </a:lnTo>
                <a:lnTo>
                  <a:pt x="91359" y="33457"/>
                </a:lnTo>
                <a:lnTo>
                  <a:pt x="91322" y="33513"/>
                </a:lnTo>
                <a:lnTo>
                  <a:pt x="91248" y="33624"/>
                </a:lnTo>
                <a:lnTo>
                  <a:pt x="91210" y="33717"/>
                </a:lnTo>
                <a:lnTo>
                  <a:pt x="91210" y="33810"/>
                </a:lnTo>
                <a:lnTo>
                  <a:pt x="91229" y="33848"/>
                </a:lnTo>
                <a:lnTo>
                  <a:pt x="91248" y="33885"/>
                </a:lnTo>
                <a:lnTo>
                  <a:pt x="91285" y="33866"/>
                </a:lnTo>
                <a:lnTo>
                  <a:pt x="91341" y="33848"/>
                </a:lnTo>
                <a:lnTo>
                  <a:pt x="91471" y="33717"/>
                </a:lnTo>
                <a:lnTo>
                  <a:pt x="91583" y="33587"/>
                </a:lnTo>
                <a:lnTo>
                  <a:pt x="91639" y="33680"/>
                </a:lnTo>
                <a:lnTo>
                  <a:pt x="91713" y="33773"/>
                </a:lnTo>
                <a:lnTo>
                  <a:pt x="91750" y="33810"/>
                </a:lnTo>
                <a:lnTo>
                  <a:pt x="91806" y="33848"/>
                </a:lnTo>
                <a:lnTo>
                  <a:pt x="91862" y="33848"/>
                </a:lnTo>
                <a:lnTo>
                  <a:pt x="91918" y="33829"/>
                </a:lnTo>
                <a:lnTo>
                  <a:pt x="91955" y="33810"/>
                </a:lnTo>
                <a:lnTo>
                  <a:pt x="91992" y="33773"/>
                </a:lnTo>
                <a:lnTo>
                  <a:pt x="92011" y="33717"/>
                </a:lnTo>
                <a:lnTo>
                  <a:pt x="91992" y="33680"/>
                </a:lnTo>
                <a:lnTo>
                  <a:pt x="91974" y="33568"/>
                </a:lnTo>
                <a:lnTo>
                  <a:pt x="91918" y="33475"/>
                </a:lnTo>
                <a:lnTo>
                  <a:pt x="91881" y="33382"/>
                </a:lnTo>
                <a:lnTo>
                  <a:pt x="91843" y="33345"/>
                </a:lnTo>
                <a:lnTo>
                  <a:pt x="91825" y="33289"/>
                </a:lnTo>
                <a:lnTo>
                  <a:pt x="91843" y="33252"/>
                </a:lnTo>
                <a:lnTo>
                  <a:pt x="91881" y="33215"/>
                </a:lnTo>
                <a:lnTo>
                  <a:pt x="91899" y="33159"/>
                </a:lnTo>
                <a:lnTo>
                  <a:pt x="91936" y="33103"/>
                </a:lnTo>
                <a:lnTo>
                  <a:pt x="91955" y="33047"/>
                </a:lnTo>
                <a:lnTo>
                  <a:pt x="91936" y="32991"/>
                </a:lnTo>
                <a:lnTo>
                  <a:pt x="91899" y="32954"/>
                </a:lnTo>
                <a:lnTo>
                  <a:pt x="91862" y="32935"/>
                </a:lnTo>
                <a:lnTo>
                  <a:pt x="91825" y="32917"/>
                </a:lnTo>
                <a:close/>
                <a:moveTo>
                  <a:pt x="1006" y="35114"/>
                </a:moveTo>
                <a:lnTo>
                  <a:pt x="969" y="35132"/>
                </a:lnTo>
                <a:lnTo>
                  <a:pt x="764" y="35337"/>
                </a:lnTo>
                <a:lnTo>
                  <a:pt x="578" y="35579"/>
                </a:lnTo>
                <a:lnTo>
                  <a:pt x="503" y="35486"/>
                </a:lnTo>
                <a:lnTo>
                  <a:pt x="373" y="35337"/>
                </a:lnTo>
                <a:lnTo>
                  <a:pt x="317" y="35281"/>
                </a:lnTo>
                <a:lnTo>
                  <a:pt x="243" y="35244"/>
                </a:lnTo>
                <a:lnTo>
                  <a:pt x="187" y="35244"/>
                </a:lnTo>
                <a:lnTo>
                  <a:pt x="168" y="35263"/>
                </a:lnTo>
                <a:lnTo>
                  <a:pt x="149" y="35281"/>
                </a:lnTo>
                <a:lnTo>
                  <a:pt x="112" y="35356"/>
                </a:lnTo>
                <a:lnTo>
                  <a:pt x="131" y="35430"/>
                </a:lnTo>
                <a:lnTo>
                  <a:pt x="168" y="35505"/>
                </a:lnTo>
                <a:lnTo>
                  <a:pt x="224" y="35560"/>
                </a:lnTo>
                <a:lnTo>
                  <a:pt x="336" y="35691"/>
                </a:lnTo>
                <a:lnTo>
                  <a:pt x="373" y="35747"/>
                </a:lnTo>
                <a:lnTo>
                  <a:pt x="391" y="35821"/>
                </a:lnTo>
                <a:lnTo>
                  <a:pt x="391" y="35858"/>
                </a:lnTo>
                <a:lnTo>
                  <a:pt x="354" y="35914"/>
                </a:lnTo>
                <a:lnTo>
                  <a:pt x="280" y="36007"/>
                </a:lnTo>
                <a:lnTo>
                  <a:pt x="261" y="36045"/>
                </a:lnTo>
                <a:lnTo>
                  <a:pt x="280" y="36063"/>
                </a:lnTo>
                <a:lnTo>
                  <a:pt x="317" y="36082"/>
                </a:lnTo>
                <a:lnTo>
                  <a:pt x="391" y="36063"/>
                </a:lnTo>
                <a:lnTo>
                  <a:pt x="466" y="36045"/>
                </a:lnTo>
                <a:lnTo>
                  <a:pt x="485" y="36026"/>
                </a:lnTo>
                <a:lnTo>
                  <a:pt x="522" y="36026"/>
                </a:lnTo>
                <a:lnTo>
                  <a:pt x="559" y="36045"/>
                </a:lnTo>
                <a:lnTo>
                  <a:pt x="596" y="36082"/>
                </a:lnTo>
                <a:lnTo>
                  <a:pt x="633" y="36138"/>
                </a:lnTo>
                <a:lnTo>
                  <a:pt x="689" y="36231"/>
                </a:lnTo>
                <a:lnTo>
                  <a:pt x="745" y="36287"/>
                </a:lnTo>
                <a:lnTo>
                  <a:pt x="820" y="36361"/>
                </a:lnTo>
                <a:lnTo>
                  <a:pt x="894" y="36398"/>
                </a:lnTo>
                <a:lnTo>
                  <a:pt x="931" y="36398"/>
                </a:lnTo>
                <a:lnTo>
                  <a:pt x="987" y="36380"/>
                </a:lnTo>
                <a:lnTo>
                  <a:pt x="1024" y="36342"/>
                </a:lnTo>
                <a:lnTo>
                  <a:pt x="1043" y="36287"/>
                </a:lnTo>
                <a:lnTo>
                  <a:pt x="1024" y="36231"/>
                </a:lnTo>
                <a:lnTo>
                  <a:pt x="1006" y="36156"/>
                </a:lnTo>
                <a:lnTo>
                  <a:pt x="913" y="36026"/>
                </a:lnTo>
                <a:lnTo>
                  <a:pt x="857" y="35951"/>
                </a:lnTo>
                <a:lnTo>
                  <a:pt x="782" y="35877"/>
                </a:lnTo>
                <a:lnTo>
                  <a:pt x="745" y="35840"/>
                </a:lnTo>
                <a:lnTo>
                  <a:pt x="727" y="35803"/>
                </a:lnTo>
                <a:lnTo>
                  <a:pt x="764" y="35747"/>
                </a:lnTo>
                <a:lnTo>
                  <a:pt x="820" y="35672"/>
                </a:lnTo>
                <a:lnTo>
                  <a:pt x="931" y="35560"/>
                </a:lnTo>
                <a:lnTo>
                  <a:pt x="969" y="35449"/>
                </a:lnTo>
                <a:lnTo>
                  <a:pt x="1006" y="35281"/>
                </a:lnTo>
                <a:lnTo>
                  <a:pt x="1024" y="35188"/>
                </a:lnTo>
                <a:lnTo>
                  <a:pt x="1024" y="35132"/>
                </a:lnTo>
                <a:lnTo>
                  <a:pt x="1006" y="35114"/>
                </a:lnTo>
                <a:close/>
                <a:moveTo>
                  <a:pt x="91248" y="35374"/>
                </a:moveTo>
                <a:lnTo>
                  <a:pt x="91173" y="35393"/>
                </a:lnTo>
                <a:lnTo>
                  <a:pt x="91136" y="35412"/>
                </a:lnTo>
                <a:lnTo>
                  <a:pt x="91099" y="35449"/>
                </a:lnTo>
                <a:lnTo>
                  <a:pt x="91099" y="35505"/>
                </a:lnTo>
                <a:lnTo>
                  <a:pt x="91099" y="35616"/>
                </a:lnTo>
                <a:lnTo>
                  <a:pt x="91155" y="35728"/>
                </a:lnTo>
                <a:lnTo>
                  <a:pt x="91192" y="35784"/>
                </a:lnTo>
                <a:lnTo>
                  <a:pt x="91248" y="35858"/>
                </a:lnTo>
                <a:lnTo>
                  <a:pt x="91303" y="35914"/>
                </a:lnTo>
                <a:lnTo>
                  <a:pt x="91341" y="35970"/>
                </a:lnTo>
                <a:lnTo>
                  <a:pt x="91359" y="36045"/>
                </a:lnTo>
                <a:lnTo>
                  <a:pt x="91359" y="36082"/>
                </a:lnTo>
                <a:lnTo>
                  <a:pt x="91266" y="36194"/>
                </a:lnTo>
                <a:lnTo>
                  <a:pt x="91229" y="36249"/>
                </a:lnTo>
                <a:lnTo>
                  <a:pt x="91210" y="36305"/>
                </a:lnTo>
                <a:lnTo>
                  <a:pt x="91210" y="36342"/>
                </a:lnTo>
                <a:lnTo>
                  <a:pt x="91229" y="36380"/>
                </a:lnTo>
                <a:lnTo>
                  <a:pt x="91248" y="36398"/>
                </a:lnTo>
                <a:lnTo>
                  <a:pt x="91303" y="36398"/>
                </a:lnTo>
                <a:lnTo>
                  <a:pt x="91359" y="36380"/>
                </a:lnTo>
                <a:lnTo>
                  <a:pt x="91415" y="36361"/>
                </a:lnTo>
                <a:lnTo>
                  <a:pt x="91508" y="36305"/>
                </a:lnTo>
                <a:lnTo>
                  <a:pt x="91527" y="36287"/>
                </a:lnTo>
                <a:lnTo>
                  <a:pt x="91564" y="36305"/>
                </a:lnTo>
                <a:lnTo>
                  <a:pt x="91639" y="36342"/>
                </a:lnTo>
                <a:lnTo>
                  <a:pt x="91676" y="36380"/>
                </a:lnTo>
                <a:lnTo>
                  <a:pt x="91732" y="36417"/>
                </a:lnTo>
                <a:lnTo>
                  <a:pt x="91788" y="36454"/>
                </a:lnTo>
                <a:lnTo>
                  <a:pt x="91862" y="36454"/>
                </a:lnTo>
                <a:lnTo>
                  <a:pt x="91899" y="36436"/>
                </a:lnTo>
                <a:lnTo>
                  <a:pt x="91918" y="36398"/>
                </a:lnTo>
                <a:lnTo>
                  <a:pt x="91936" y="36361"/>
                </a:lnTo>
                <a:lnTo>
                  <a:pt x="91918" y="36324"/>
                </a:lnTo>
                <a:lnTo>
                  <a:pt x="91899" y="36249"/>
                </a:lnTo>
                <a:lnTo>
                  <a:pt x="91862" y="36175"/>
                </a:lnTo>
                <a:lnTo>
                  <a:pt x="91825" y="36082"/>
                </a:lnTo>
                <a:lnTo>
                  <a:pt x="91825" y="36045"/>
                </a:lnTo>
                <a:lnTo>
                  <a:pt x="91843" y="35989"/>
                </a:lnTo>
                <a:lnTo>
                  <a:pt x="91899" y="35914"/>
                </a:lnTo>
                <a:lnTo>
                  <a:pt x="91955" y="35840"/>
                </a:lnTo>
                <a:lnTo>
                  <a:pt x="92011" y="35747"/>
                </a:lnTo>
                <a:lnTo>
                  <a:pt x="92085" y="35635"/>
                </a:lnTo>
                <a:lnTo>
                  <a:pt x="92104" y="35579"/>
                </a:lnTo>
                <a:lnTo>
                  <a:pt x="92104" y="35523"/>
                </a:lnTo>
                <a:lnTo>
                  <a:pt x="92104" y="35467"/>
                </a:lnTo>
                <a:lnTo>
                  <a:pt x="92067" y="35430"/>
                </a:lnTo>
                <a:lnTo>
                  <a:pt x="92011" y="35412"/>
                </a:lnTo>
                <a:lnTo>
                  <a:pt x="91936" y="35412"/>
                </a:lnTo>
                <a:lnTo>
                  <a:pt x="91881" y="35467"/>
                </a:lnTo>
                <a:lnTo>
                  <a:pt x="91806" y="35523"/>
                </a:lnTo>
                <a:lnTo>
                  <a:pt x="91694" y="35672"/>
                </a:lnTo>
                <a:lnTo>
                  <a:pt x="91620" y="35765"/>
                </a:lnTo>
                <a:lnTo>
                  <a:pt x="91471" y="35542"/>
                </a:lnTo>
                <a:lnTo>
                  <a:pt x="91359" y="35430"/>
                </a:lnTo>
                <a:lnTo>
                  <a:pt x="91303" y="35393"/>
                </a:lnTo>
                <a:lnTo>
                  <a:pt x="91248" y="35374"/>
                </a:lnTo>
                <a:close/>
                <a:moveTo>
                  <a:pt x="261" y="37571"/>
                </a:moveTo>
                <a:lnTo>
                  <a:pt x="205" y="37590"/>
                </a:lnTo>
                <a:lnTo>
                  <a:pt x="168" y="37608"/>
                </a:lnTo>
                <a:lnTo>
                  <a:pt x="149" y="37664"/>
                </a:lnTo>
                <a:lnTo>
                  <a:pt x="149" y="37776"/>
                </a:lnTo>
                <a:lnTo>
                  <a:pt x="168" y="37888"/>
                </a:lnTo>
                <a:lnTo>
                  <a:pt x="224" y="38018"/>
                </a:lnTo>
                <a:lnTo>
                  <a:pt x="298" y="38148"/>
                </a:lnTo>
                <a:lnTo>
                  <a:pt x="373" y="38241"/>
                </a:lnTo>
                <a:lnTo>
                  <a:pt x="410" y="38279"/>
                </a:lnTo>
                <a:lnTo>
                  <a:pt x="410" y="38316"/>
                </a:lnTo>
                <a:lnTo>
                  <a:pt x="410" y="38372"/>
                </a:lnTo>
                <a:lnTo>
                  <a:pt x="354" y="38409"/>
                </a:lnTo>
                <a:lnTo>
                  <a:pt x="261" y="38632"/>
                </a:lnTo>
                <a:lnTo>
                  <a:pt x="243" y="38688"/>
                </a:lnTo>
                <a:lnTo>
                  <a:pt x="243" y="38744"/>
                </a:lnTo>
                <a:lnTo>
                  <a:pt x="261" y="38781"/>
                </a:lnTo>
                <a:lnTo>
                  <a:pt x="298" y="38763"/>
                </a:lnTo>
                <a:lnTo>
                  <a:pt x="447" y="38670"/>
                </a:lnTo>
                <a:lnTo>
                  <a:pt x="578" y="38577"/>
                </a:lnTo>
                <a:lnTo>
                  <a:pt x="652" y="38670"/>
                </a:lnTo>
                <a:lnTo>
                  <a:pt x="745" y="38819"/>
                </a:lnTo>
                <a:lnTo>
                  <a:pt x="801" y="38875"/>
                </a:lnTo>
                <a:lnTo>
                  <a:pt x="857" y="38930"/>
                </a:lnTo>
                <a:lnTo>
                  <a:pt x="913" y="38968"/>
                </a:lnTo>
                <a:lnTo>
                  <a:pt x="969" y="38968"/>
                </a:lnTo>
                <a:lnTo>
                  <a:pt x="1024" y="38930"/>
                </a:lnTo>
                <a:lnTo>
                  <a:pt x="1043" y="38856"/>
                </a:lnTo>
                <a:lnTo>
                  <a:pt x="1043" y="38781"/>
                </a:lnTo>
                <a:lnTo>
                  <a:pt x="1024" y="38707"/>
                </a:lnTo>
                <a:lnTo>
                  <a:pt x="931" y="38539"/>
                </a:lnTo>
                <a:lnTo>
                  <a:pt x="876" y="38428"/>
                </a:lnTo>
                <a:lnTo>
                  <a:pt x="857" y="38335"/>
                </a:lnTo>
                <a:lnTo>
                  <a:pt x="876" y="38279"/>
                </a:lnTo>
                <a:lnTo>
                  <a:pt x="969" y="38148"/>
                </a:lnTo>
                <a:lnTo>
                  <a:pt x="1024" y="38037"/>
                </a:lnTo>
                <a:lnTo>
                  <a:pt x="1043" y="37981"/>
                </a:lnTo>
                <a:lnTo>
                  <a:pt x="1043" y="37925"/>
                </a:lnTo>
                <a:lnTo>
                  <a:pt x="987" y="37851"/>
                </a:lnTo>
                <a:lnTo>
                  <a:pt x="950" y="37832"/>
                </a:lnTo>
                <a:lnTo>
                  <a:pt x="894" y="37813"/>
                </a:lnTo>
                <a:lnTo>
                  <a:pt x="838" y="37832"/>
                </a:lnTo>
                <a:lnTo>
                  <a:pt x="745" y="37906"/>
                </a:lnTo>
                <a:lnTo>
                  <a:pt x="652" y="37999"/>
                </a:lnTo>
                <a:lnTo>
                  <a:pt x="596" y="37888"/>
                </a:lnTo>
                <a:lnTo>
                  <a:pt x="522" y="37757"/>
                </a:lnTo>
                <a:lnTo>
                  <a:pt x="429" y="37646"/>
                </a:lnTo>
                <a:lnTo>
                  <a:pt x="373" y="37608"/>
                </a:lnTo>
                <a:lnTo>
                  <a:pt x="317" y="37590"/>
                </a:lnTo>
                <a:lnTo>
                  <a:pt x="261" y="37571"/>
                </a:lnTo>
                <a:close/>
                <a:moveTo>
                  <a:pt x="91788" y="37888"/>
                </a:moveTo>
                <a:lnTo>
                  <a:pt x="91750" y="37925"/>
                </a:lnTo>
                <a:lnTo>
                  <a:pt x="91676" y="37999"/>
                </a:lnTo>
                <a:lnTo>
                  <a:pt x="91601" y="38055"/>
                </a:lnTo>
                <a:lnTo>
                  <a:pt x="91564" y="38093"/>
                </a:lnTo>
                <a:lnTo>
                  <a:pt x="91527" y="38074"/>
                </a:lnTo>
                <a:lnTo>
                  <a:pt x="91508" y="38055"/>
                </a:lnTo>
                <a:lnTo>
                  <a:pt x="91452" y="37999"/>
                </a:lnTo>
                <a:lnTo>
                  <a:pt x="91378" y="37944"/>
                </a:lnTo>
                <a:lnTo>
                  <a:pt x="91341" y="37925"/>
                </a:lnTo>
                <a:lnTo>
                  <a:pt x="91303" y="37944"/>
                </a:lnTo>
                <a:lnTo>
                  <a:pt x="91266" y="37944"/>
                </a:lnTo>
                <a:lnTo>
                  <a:pt x="91229" y="37981"/>
                </a:lnTo>
                <a:lnTo>
                  <a:pt x="91210" y="37999"/>
                </a:lnTo>
                <a:lnTo>
                  <a:pt x="91210" y="38037"/>
                </a:lnTo>
                <a:lnTo>
                  <a:pt x="91210" y="38111"/>
                </a:lnTo>
                <a:lnTo>
                  <a:pt x="91229" y="38186"/>
                </a:lnTo>
                <a:lnTo>
                  <a:pt x="91285" y="38297"/>
                </a:lnTo>
                <a:lnTo>
                  <a:pt x="91285" y="38335"/>
                </a:lnTo>
                <a:lnTo>
                  <a:pt x="91266" y="38409"/>
                </a:lnTo>
                <a:lnTo>
                  <a:pt x="91229" y="38465"/>
                </a:lnTo>
                <a:lnTo>
                  <a:pt x="91173" y="38539"/>
                </a:lnTo>
                <a:lnTo>
                  <a:pt x="91155" y="38577"/>
                </a:lnTo>
                <a:lnTo>
                  <a:pt x="91136" y="38614"/>
                </a:lnTo>
                <a:lnTo>
                  <a:pt x="91155" y="38651"/>
                </a:lnTo>
                <a:lnTo>
                  <a:pt x="91173" y="38688"/>
                </a:lnTo>
                <a:lnTo>
                  <a:pt x="91229" y="38707"/>
                </a:lnTo>
                <a:lnTo>
                  <a:pt x="91266" y="38726"/>
                </a:lnTo>
                <a:lnTo>
                  <a:pt x="91359" y="38707"/>
                </a:lnTo>
                <a:lnTo>
                  <a:pt x="91434" y="38651"/>
                </a:lnTo>
                <a:lnTo>
                  <a:pt x="91508" y="38595"/>
                </a:lnTo>
                <a:lnTo>
                  <a:pt x="91583" y="38726"/>
                </a:lnTo>
                <a:lnTo>
                  <a:pt x="91713" y="38912"/>
                </a:lnTo>
                <a:lnTo>
                  <a:pt x="91769" y="38968"/>
                </a:lnTo>
                <a:lnTo>
                  <a:pt x="91825" y="39005"/>
                </a:lnTo>
                <a:lnTo>
                  <a:pt x="91862" y="39005"/>
                </a:lnTo>
                <a:lnTo>
                  <a:pt x="91881" y="38986"/>
                </a:lnTo>
                <a:lnTo>
                  <a:pt x="91918" y="38968"/>
                </a:lnTo>
                <a:lnTo>
                  <a:pt x="91936" y="38912"/>
                </a:lnTo>
                <a:lnTo>
                  <a:pt x="91936" y="38837"/>
                </a:lnTo>
                <a:lnTo>
                  <a:pt x="91899" y="38726"/>
                </a:lnTo>
                <a:lnTo>
                  <a:pt x="91825" y="38539"/>
                </a:lnTo>
                <a:lnTo>
                  <a:pt x="91788" y="38446"/>
                </a:lnTo>
                <a:lnTo>
                  <a:pt x="91788" y="38428"/>
                </a:lnTo>
                <a:lnTo>
                  <a:pt x="91806" y="38372"/>
                </a:lnTo>
                <a:lnTo>
                  <a:pt x="91843" y="38316"/>
                </a:lnTo>
                <a:lnTo>
                  <a:pt x="91899" y="38260"/>
                </a:lnTo>
                <a:lnTo>
                  <a:pt x="92011" y="38167"/>
                </a:lnTo>
                <a:lnTo>
                  <a:pt x="92048" y="38111"/>
                </a:lnTo>
                <a:lnTo>
                  <a:pt x="92048" y="38037"/>
                </a:lnTo>
                <a:lnTo>
                  <a:pt x="92048" y="37981"/>
                </a:lnTo>
                <a:lnTo>
                  <a:pt x="92011" y="37944"/>
                </a:lnTo>
                <a:lnTo>
                  <a:pt x="91974" y="37906"/>
                </a:lnTo>
                <a:lnTo>
                  <a:pt x="91918" y="37888"/>
                </a:lnTo>
                <a:close/>
                <a:moveTo>
                  <a:pt x="224" y="40252"/>
                </a:moveTo>
                <a:lnTo>
                  <a:pt x="149" y="40289"/>
                </a:lnTo>
                <a:lnTo>
                  <a:pt x="112" y="40364"/>
                </a:lnTo>
                <a:lnTo>
                  <a:pt x="112" y="40420"/>
                </a:lnTo>
                <a:lnTo>
                  <a:pt x="131" y="40494"/>
                </a:lnTo>
                <a:lnTo>
                  <a:pt x="168" y="40569"/>
                </a:lnTo>
                <a:lnTo>
                  <a:pt x="280" y="40699"/>
                </a:lnTo>
                <a:lnTo>
                  <a:pt x="373" y="40811"/>
                </a:lnTo>
                <a:lnTo>
                  <a:pt x="261" y="40904"/>
                </a:lnTo>
                <a:lnTo>
                  <a:pt x="131" y="41053"/>
                </a:lnTo>
                <a:lnTo>
                  <a:pt x="94" y="41127"/>
                </a:lnTo>
                <a:lnTo>
                  <a:pt x="75" y="41202"/>
                </a:lnTo>
                <a:lnTo>
                  <a:pt x="94" y="41239"/>
                </a:lnTo>
                <a:lnTo>
                  <a:pt x="112" y="41258"/>
                </a:lnTo>
                <a:lnTo>
                  <a:pt x="149" y="41276"/>
                </a:lnTo>
                <a:lnTo>
                  <a:pt x="205" y="41295"/>
                </a:lnTo>
                <a:lnTo>
                  <a:pt x="243" y="41295"/>
                </a:lnTo>
                <a:lnTo>
                  <a:pt x="280" y="41276"/>
                </a:lnTo>
                <a:lnTo>
                  <a:pt x="354" y="41239"/>
                </a:lnTo>
                <a:lnTo>
                  <a:pt x="485" y="41127"/>
                </a:lnTo>
                <a:lnTo>
                  <a:pt x="559" y="41071"/>
                </a:lnTo>
                <a:lnTo>
                  <a:pt x="578" y="41053"/>
                </a:lnTo>
                <a:lnTo>
                  <a:pt x="615" y="41071"/>
                </a:lnTo>
                <a:lnTo>
                  <a:pt x="652" y="41090"/>
                </a:lnTo>
                <a:lnTo>
                  <a:pt x="708" y="41127"/>
                </a:lnTo>
                <a:lnTo>
                  <a:pt x="801" y="41220"/>
                </a:lnTo>
                <a:lnTo>
                  <a:pt x="913" y="41276"/>
                </a:lnTo>
                <a:lnTo>
                  <a:pt x="987" y="41295"/>
                </a:lnTo>
                <a:lnTo>
                  <a:pt x="1006" y="41276"/>
                </a:lnTo>
                <a:lnTo>
                  <a:pt x="1006" y="41258"/>
                </a:lnTo>
                <a:lnTo>
                  <a:pt x="1006" y="41202"/>
                </a:lnTo>
                <a:lnTo>
                  <a:pt x="931" y="41034"/>
                </a:lnTo>
                <a:lnTo>
                  <a:pt x="876" y="40867"/>
                </a:lnTo>
                <a:lnTo>
                  <a:pt x="838" y="40792"/>
                </a:lnTo>
                <a:lnTo>
                  <a:pt x="857" y="40718"/>
                </a:lnTo>
                <a:lnTo>
                  <a:pt x="894" y="40662"/>
                </a:lnTo>
                <a:lnTo>
                  <a:pt x="931" y="40625"/>
                </a:lnTo>
                <a:lnTo>
                  <a:pt x="1006" y="40532"/>
                </a:lnTo>
                <a:lnTo>
                  <a:pt x="1080" y="40364"/>
                </a:lnTo>
                <a:lnTo>
                  <a:pt x="1099" y="40289"/>
                </a:lnTo>
                <a:lnTo>
                  <a:pt x="1080" y="40271"/>
                </a:lnTo>
                <a:lnTo>
                  <a:pt x="1062" y="40271"/>
                </a:lnTo>
                <a:lnTo>
                  <a:pt x="950" y="40327"/>
                </a:lnTo>
                <a:lnTo>
                  <a:pt x="838" y="40420"/>
                </a:lnTo>
                <a:lnTo>
                  <a:pt x="633" y="40587"/>
                </a:lnTo>
                <a:lnTo>
                  <a:pt x="540" y="40476"/>
                </a:lnTo>
                <a:lnTo>
                  <a:pt x="429" y="40345"/>
                </a:lnTo>
                <a:lnTo>
                  <a:pt x="354" y="40289"/>
                </a:lnTo>
                <a:lnTo>
                  <a:pt x="298" y="40252"/>
                </a:lnTo>
                <a:close/>
                <a:moveTo>
                  <a:pt x="91899" y="40364"/>
                </a:moveTo>
                <a:lnTo>
                  <a:pt x="91843" y="40383"/>
                </a:lnTo>
                <a:lnTo>
                  <a:pt x="91806" y="40420"/>
                </a:lnTo>
                <a:lnTo>
                  <a:pt x="91527" y="40755"/>
                </a:lnTo>
                <a:lnTo>
                  <a:pt x="91471" y="40662"/>
                </a:lnTo>
                <a:lnTo>
                  <a:pt x="91378" y="40550"/>
                </a:lnTo>
                <a:lnTo>
                  <a:pt x="91322" y="40494"/>
                </a:lnTo>
                <a:lnTo>
                  <a:pt x="91266" y="40476"/>
                </a:lnTo>
                <a:lnTo>
                  <a:pt x="91210" y="40476"/>
                </a:lnTo>
                <a:lnTo>
                  <a:pt x="91155" y="40532"/>
                </a:lnTo>
                <a:lnTo>
                  <a:pt x="91117" y="40587"/>
                </a:lnTo>
                <a:lnTo>
                  <a:pt x="91117" y="40662"/>
                </a:lnTo>
                <a:lnTo>
                  <a:pt x="91136" y="40718"/>
                </a:lnTo>
                <a:lnTo>
                  <a:pt x="91173" y="40792"/>
                </a:lnTo>
                <a:lnTo>
                  <a:pt x="91266" y="40904"/>
                </a:lnTo>
                <a:lnTo>
                  <a:pt x="91285" y="40960"/>
                </a:lnTo>
                <a:lnTo>
                  <a:pt x="91303" y="41016"/>
                </a:lnTo>
                <a:lnTo>
                  <a:pt x="91285" y="41071"/>
                </a:lnTo>
                <a:lnTo>
                  <a:pt x="91248" y="41127"/>
                </a:lnTo>
                <a:lnTo>
                  <a:pt x="91136" y="41239"/>
                </a:lnTo>
                <a:lnTo>
                  <a:pt x="91080" y="41295"/>
                </a:lnTo>
                <a:lnTo>
                  <a:pt x="91043" y="41369"/>
                </a:lnTo>
                <a:lnTo>
                  <a:pt x="91043" y="41425"/>
                </a:lnTo>
                <a:lnTo>
                  <a:pt x="91099" y="41481"/>
                </a:lnTo>
                <a:lnTo>
                  <a:pt x="91136" y="41500"/>
                </a:lnTo>
                <a:lnTo>
                  <a:pt x="91155" y="41500"/>
                </a:lnTo>
                <a:lnTo>
                  <a:pt x="91229" y="41481"/>
                </a:lnTo>
                <a:lnTo>
                  <a:pt x="91359" y="41407"/>
                </a:lnTo>
                <a:lnTo>
                  <a:pt x="91490" y="41332"/>
                </a:lnTo>
                <a:lnTo>
                  <a:pt x="91527" y="41332"/>
                </a:lnTo>
                <a:lnTo>
                  <a:pt x="91601" y="41369"/>
                </a:lnTo>
                <a:lnTo>
                  <a:pt x="91676" y="41425"/>
                </a:lnTo>
                <a:lnTo>
                  <a:pt x="91788" y="41518"/>
                </a:lnTo>
                <a:lnTo>
                  <a:pt x="91843" y="41556"/>
                </a:lnTo>
                <a:lnTo>
                  <a:pt x="91936" y="41556"/>
                </a:lnTo>
                <a:lnTo>
                  <a:pt x="91974" y="41500"/>
                </a:lnTo>
                <a:lnTo>
                  <a:pt x="91974" y="41462"/>
                </a:lnTo>
                <a:lnTo>
                  <a:pt x="91955" y="41425"/>
                </a:lnTo>
                <a:lnTo>
                  <a:pt x="91918" y="41351"/>
                </a:lnTo>
                <a:lnTo>
                  <a:pt x="91862" y="41295"/>
                </a:lnTo>
                <a:lnTo>
                  <a:pt x="91806" y="41239"/>
                </a:lnTo>
                <a:lnTo>
                  <a:pt x="91732" y="41109"/>
                </a:lnTo>
                <a:lnTo>
                  <a:pt x="91881" y="40960"/>
                </a:lnTo>
                <a:lnTo>
                  <a:pt x="91974" y="40867"/>
                </a:lnTo>
                <a:lnTo>
                  <a:pt x="92067" y="40755"/>
                </a:lnTo>
                <a:lnTo>
                  <a:pt x="92104" y="40699"/>
                </a:lnTo>
                <a:lnTo>
                  <a:pt x="92123" y="40643"/>
                </a:lnTo>
                <a:lnTo>
                  <a:pt x="92141" y="40587"/>
                </a:lnTo>
                <a:lnTo>
                  <a:pt x="92123" y="40513"/>
                </a:lnTo>
                <a:lnTo>
                  <a:pt x="92104" y="40476"/>
                </a:lnTo>
                <a:lnTo>
                  <a:pt x="92067" y="40420"/>
                </a:lnTo>
                <a:lnTo>
                  <a:pt x="92030" y="40383"/>
                </a:lnTo>
                <a:lnTo>
                  <a:pt x="91992" y="40364"/>
                </a:lnTo>
                <a:close/>
                <a:moveTo>
                  <a:pt x="894" y="42784"/>
                </a:moveTo>
                <a:lnTo>
                  <a:pt x="857" y="42803"/>
                </a:lnTo>
                <a:lnTo>
                  <a:pt x="820" y="42822"/>
                </a:lnTo>
                <a:lnTo>
                  <a:pt x="745" y="42877"/>
                </a:lnTo>
                <a:lnTo>
                  <a:pt x="633" y="43026"/>
                </a:lnTo>
                <a:lnTo>
                  <a:pt x="540" y="42915"/>
                </a:lnTo>
                <a:lnTo>
                  <a:pt x="485" y="42877"/>
                </a:lnTo>
                <a:lnTo>
                  <a:pt x="429" y="42840"/>
                </a:lnTo>
                <a:lnTo>
                  <a:pt x="373" y="42822"/>
                </a:lnTo>
                <a:lnTo>
                  <a:pt x="317" y="42840"/>
                </a:lnTo>
                <a:lnTo>
                  <a:pt x="298" y="42896"/>
                </a:lnTo>
                <a:lnTo>
                  <a:pt x="280" y="42989"/>
                </a:lnTo>
                <a:lnTo>
                  <a:pt x="298" y="43064"/>
                </a:lnTo>
                <a:lnTo>
                  <a:pt x="354" y="43119"/>
                </a:lnTo>
                <a:lnTo>
                  <a:pt x="410" y="43194"/>
                </a:lnTo>
                <a:lnTo>
                  <a:pt x="429" y="43250"/>
                </a:lnTo>
                <a:lnTo>
                  <a:pt x="391" y="43306"/>
                </a:lnTo>
                <a:lnTo>
                  <a:pt x="298" y="43399"/>
                </a:lnTo>
                <a:lnTo>
                  <a:pt x="149" y="43529"/>
                </a:lnTo>
                <a:lnTo>
                  <a:pt x="112" y="43566"/>
                </a:lnTo>
                <a:lnTo>
                  <a:pt x="131" y="43603"/>
                </a:lnTo>
                <a:lnTo>
                  <a:pt x="298" y="43603"/>
                </a:lnTo>
                <a:lnTo>
                  <a:pt x="485" y="43510"/>
                </a:lnTo>
                <a:lnTo>
                  <a:pt x="540" y="43473"/>
                </a:lnTo>
                <a:lnTo>
                  <a:pt x="578" y="43455"/>
                </a:lnTo>
                <a:lnTo>
                  <a:pt x="615" y="43473"/>
                </a:lnTo>
                <a:lnTo>
                  <a:pt x="633" y="43529"/>
                </a:lnTo>
                <a:lnTo>
                  <a:pt x="727" y="43622"/>
                </a:lnTo>
                <a:lnTo>
                  <a:pt x="857" y="43734"/>
                </a:lnTo>
                <a:lnTo>
                  <a:pt x="913" y="43771"/>
                </a:lnTo>
                <a:lnTo>
                  <a:pt x="950" y="43790"/>
                </a:lnTo>
                <a:lnTo>
                  <a:pt x="969" y="43771"/>
                </a:lnTo>
                <a:lnTo>
                  <a:pt x="987" y="43734"/>
                </a:lnTo>
                <a:lnTo>
                  <a:pt x="987" y="43641"/>
                </a:lnTo>
                <a:lnTo>
                  <a:pt x="950" y="43548"/>
                </a:lnTo>
                <a:lnTo>
                  <a:pt x="894" y="43455"/>
                </a:lnTo>
                <a:lnTo>
                  <a:pt x="820" y="43361"/>
                </a:lnTo>
                <a:lnTo>
                  <a:pt x="801" y="43324"/>
                </a:lnTo>
                <a:lnTo>
                  <a:pt x="801" y="43287"/>
                </a:lnTo>
                <a:lnTo>
                  <a:pt x="820" y="43250"/>
                </a:lnTo>
                <a:lnTo>
                  <a:pt x="838" y="43213"/>
                </a:lnTo>
                <a:lnTo>
                  <a:pt x="931" y="43157"/>
                </a:lnTo>
                <a:lnTo>
                  <a:pt x="1006" y="43082"/>
                </a:lnTo>
                <a:lnTo>
                  <a:pt x="1024" y="43026"/>
                </a:lnTo>
                <a:lnTo>
                  <a:pt x="1043" y="42989"/>
                </a:lnTo>
                <a:lnTo>
                  <a:pt x="1043" y="42915"/>
                </a:lnTo>
                <a:lnTo>
                  <a:pt x="1024" y="42840"/>
                </a:lnTo>
                <a:lnTo>
                  <a:pt x="969" y="42803"/>
                </a:lnTo>
                <a:lnTo>
                  <a:pt x="894" y="42784"/>
                </a:lnTo>
                <a:close/>
                <a:moveTo>
                  <a:pt x="91341" y="42877"/>
                </a:moveTo>
                <a:lnTo>
                  <a:pt x="91266" y="42896"/>
                </a:lnTo>
                <a:lnTo>
                  <a:pt x="91210" y="42952"/>
                </a:lnTo>
                <a:lnTo>
                  <a:pt x="91192" y="43008"/>
                </a:lnTo>
                <a:lnTo>
                  <a:pt x="91210" y="43082"/>
                </a:lnTo>
                <a:lnTo>
                  <a:pt x="91248" y="43213"/>
                </a:lnTo>
                <a:lnTo>
                  <a:pt x="91359" y="43417"/>
                </a:lnTo>
                <a:lnTo>
                  <a:pt x="91210" y="43566"/>
                </a:lnTo>
                <a:lnTo>
                  <a:pt x="91173" y="43622"/>
                </a:lnTo>
                <a:lnTo>
                  <a:pt x="91173" y="43678"/>
                </a:lnTo>
                <a:lnTo>
                  <a:pt x="91210" y="43734"/>
                </a:lnTo>
                <a:lnTo>
                  <a:pt x="91248" y="43771"/>
                </a:lnTo>
                <a:lnTo>
                  <a:pt x="91341" y="43771"/>
                </a:lnTo>
                <a:lnTo>
                  <a:pt x="91434" y="43734"/>
                </a:lnTo>
                <a:lnTo>
                  <a:pt x="91490" y="43697"/>
                </a:lnTo>
                <a:lnTo>
                  <a:pt x="91527" y="43678"/>
                </a:lnTo>
                <a:lnTo>
                  <a:pt x="91564" y="43715"/>
                </a:lnTo>
                <a:lnTo>
                  <a:pt x="91601" y="43771"/>
                </a:lnTo>
                <a:lnTo>
                  <a:pt x="91694" y="43883"/>
                </a:lnTo>
                <a:lnTo>
                  <a:pt x="91825" y="44032"/>
                </a:lnTo>
                <a:lnTo>
                  <a:pt x="91899" y="44069"/>
                </a:lnTo>
                <a:lnTo>
                  <a:pt x="91974" y="44069"/>
                </a:lnTo>
                <a:lnTo>
                  <a:pt x="91992" y="44032"/>
                </a:lnTo>
                <a:lnTo>
                  <a:pt x="92011" y="43920"/>
                </a:lnTo>
                <a:lnTo>
                  <a:pt x="92011" y="43883"/>
                </a:lnTo>
                <a:lnTo>
                  <a:pt x="91992" y="43827"/>
                </a:lnTo>
                <a:lnTo>
                  <a:pt x="91936" y="43734"/>
                </a:lnTo>
                <a:lnTo>
                  <a:pt x="91881" y="43641"/>
                </a:lnTo>
                <a:lnTo>
                  <a:pt x="91843" y="43548"/>
                </a:lnTo>
                <a:lnTo>
                  <a:pt x="91806" y="43510"/>
                </a:lnTo>
                <a:lnTo>
                  <a:pt x="91806" y="43473"/>
                </a:lnTo>
                <a:lnTo>
                  <a:pt x="91825" y="43436"/>
                </a:lnTo>
                <a:lnTo>
                  <a:pt x="91862" y="43399"/>
                </a:lnTo>
                <a:lnTo>
                  <a:pt x="91955" y="43268"/>
                </a:lnTo>
                <a:lnTo>
                  <a:pt x="91992" y="43157"/>
                </a:lnTo>
                <a:lnTo>
                  <a:pt x="91992" y="43082"/>
                </a:lnTo>
                <a:lnTo>
                  <a:pt x="91974" y="43026"/>
                </a:lnTo>
                <a:lnTo>
                  <a:pt x="91918" y="43008"/>
                </a:lnTo>
                <a:lnTo>
                  <a:pt x="91843" y="43026"/>
                </a:lnTo>
                <a:lnTo>
                  <a:pt x="91769" y="43045"/>
                </a:lnTo>
                <a:lnTo>
                  <a:pt x="91694" y="43082"/>
                </a:lnTo>
                <a:lnTo>
                  <a:pt x="91620" y="43157"/>
                </a:lnTo>
                <a:lnTo>
                  <a:pt x="91564" y="43045"/>
                </a:lnTo>
                <a:lnTo>
                  <a:pt x="91452" y="42933"/>
                </a:lnTo>
                <a:lnTo>
                  <a:pt x="91397" y="42896"/>
                </a:lnTo>
                <a:lnTo>
                  <a:pt x="91341" y="42877"/>
                </a:lnTo>
                <a:close/>
                <a:moveTo>
                  <a:pt x="913" y="45335"/>
                </a:moveTo>
                <a:lnTo>
                  <a:pt x="876" y="45372"/>
                </a:lnTo>
                <a:lnTo>
                  <a:pt x="764" y="45558"/>
                </a:lnTo>
                <a:lnTo>
                  <a:pt x="652" y="45726"/>
                </a:lnTo>
                <a:lnTo>
                  <a:pt x="540" y="45651"/>
                </a:lnTo>
                <a:lnTo>
                  <a:pt x="391" y="45521"/>
                </a:lnTo>
                <a:lnTo>
                  <a:pt x="298" y="45465"/>
                </a:lnTo>
                <a:lnTo>
                  <a:pt x="224" y="45428"/>
                </a:lnTo>
                <a:lnTo>
                  <a:pt x="131" y="45428"/>
                </a:lnTo>
                <a:lnTo>
                  <a:pt x="112" y="45465"/>
                </a:lnTo>
                <a:lnTo>
                  <a:pt x="94" y="45484"/>
                </a:lnTo>
                <a:lnTo>
                  <a:pt x="75" y="45521"/>
                </a:lnTo>
                <a:lnTo>
                  <a:pt x="94" y="45577"/>
                </a:lnTo>
                <a:lnTo>
                  <a:pt x="149" y="45651"/>
                </a:lnTo>
                <a:lnTo>
                  <a:pt x="205" y="45726"/>
                </a:lnTo>
                <a:lnTo>
                  <a:pt x="336" y="45875"/>
                </a:lnTo>
                <a:lnTo>
                  <a:pt x="447" y="45968"/>
                </a:lnTo>
                <a:lnTo>
                  <a:pt x="280" y="46117"/>
                </a:lnTo>
                <a:lnTo>
                  <a:pt x="261" y="46154"/>
                </a:lnTo>
                <a:lnTo>
                  <a:pt x="224" y="46191"/>
                </a:lnTo>
                <a:lnTo>
                  <a:pt x="224" y="46229"/>
                </a:lnTo>
                <a:lnTo>
                  <a:pt x="261" y="46266"/>
                </a:lnTo>
                <a:lnTo>
                  <a:pt x="317" y="46266"/>
                </a:lnTo>
                <a:lnTo>
                  <a:pt x="391" y="46229"/>
                </a:lnTo>
                <a:lnTo>
                  <a:pt x="522" y="46173"/>
                </a:lnTo>
                <a:lnTo>
                  <a:pt x="615" y="46154"/>
                </a:lnTo>
                <a:lnTo>
                  <a:pt x="727" y="46191"/>
                </a:lnTo>
                <a:lnTo>
                  <a:pt x="801" y="46229"/>
                </a:lnTo>
                <a:lnTo>
                  <a:pt x="876" y="46266"/>
                </a:lnTo>
                <a:lnTo>
                  <a:pt x="950" y="46266"/>
                </a:lnTo>
                <a:lnTo>
                  <a:pt x="987" y="46247"/>
                </a:lnTo>
                <a:lnTo>
                  <a:pt x="1024" y="46210"/>
                </a:lnTo>
                <a:lnTo>
                  <a:pt x="1062" y="46154"/>
                </a:lnTo>
                <a:lnTo>
                  <a:pt x="1062" y="46098"/>
                </a:lnTo>
                <a:lnTo>
                  <a:pt x="1062" y="46061"/>
                </a:lnTo>
                <a:lnTo>
                  <a:pt x="1024" y="46024"/>
                </a:lnTo>
                <a:lnTo>
                  <a:pt x="950" y="45949"/>
                </a:lnTo>
                <a:lnTo>
                  <a:pt x="876" y="45894"/>
                </a:lnTo>
                <a:lnTo>
                  <a:pt x="931" y="45800"/>
                </a:lnTo>
                <a:lnTo>
                  <a:pt x="1006" y="45707"/>
                </a:lnTo>
                <a:lnTo>
                  <a:pt x="1062" y="45596"/>
                </a:lnTo>
                <a:lnTo>
                  <a:pt x="1080" y="45540"/>
                </a:lnTo>
                <a:lnTo>
                  <a:pt x="1080" y="45503"/>
                </a:lnTo>
                <a:lnTo>
                  <a:pt x="1062" y="45428"/>
                </a:lnTo>
                <a:lnTo>
                  <a:pt x="1024" y="45354"/>
                </a:lnTo>
                <a:lnTo>
                  <a:pt x="987" y="45335"/>
                </a:lnTo>
                <a:close/>
                <a:moveTo>
                  <a:pt x="91285" y="45428"/>
                </a:moveTo>
                <a:lnTo>
                  <a:pt x="91248" y="45447"/>
                </a:lnTo>
                <a:lnTo>
                  <a:pt x="91210" y="45465"/>
                </a:lnTo>
                <a:lnTo>
                  <a:pt x="91155" y="45540"/>
                </a:lnTo>
                <a:lnTo>
                  <a:pt x="91136" y="45633"/>
                </a:lnTo>
                <a:lnTo>
                  <a:pt x="91136" y="45670"/>
                </a:lnTo>
                <a:lnTo>
                  <a:pt x="91155" y="45707"/>
                </a:lnTo>
                <a:lnTo>
                  <a:pt x="91248" y="45819"/>
                </a:lnTo>
                <a:lnTo>
                  <a:pt x="91303" y="45894"/>
                </a:lnTo>
                <a:lnTo>
                  <a:pt x="91322" y="45949"/>
                </a:lnTo>
                <a:lnTo>
                  <a:pt x="91341" y="46005"/>
                </a:lnTo>
                <a:lnTo>
                  <a:pt x="91322" y="46061"/>
                </a:lnTo>
                <a:lnTo>
                  <a:pt x="91266" y="46154"/>
                </a:lnTo>
                <a:lnTo>
                  <a:pt x="91248" y="46229"/>
                </a:lnTo>
                <a:lnTo>
                  <a:pt x="91210" y="46303"/>
                </a:lnTo>
                <a:lnTo>
                  <a:pt x="91210" y="46340"/>
                </a:lnTo>
                <a:lnTo>
                  <a:pt x="91229" y="46359"/>
                </a:lnTo>
                <a:lnTo>
                  <a:pt x="91248" y="46378"/>
                </a:lnTo>
                <a:lnTo>
                  <a:pt x="91303" y="46396"/>
                </a:lnTo>
                <a:lnTo>
                  <a:pt x="91341" y="46378"/>
                </a:lnTo>
                <a:lnTo>
                  <a:pt x="91378" y="46340"/>
                </a:lnTo>
                <a:lnTo>
                  <a:pt x="91452" y="46284"/>
                </a:lnTo>
                <a:lnTo>
                  <a:pt x="91527" y="46247"/>
                </a:lnTo>
                <a:lnTo>
                  <a:pt x="91564" y="46247"/>
                </a:lnTo>
                <a:lnTo>
                  <a:pt x="91601" y="46284"/>
                </a:lnTo>
                <a:lnTo>
                  <a:pt x="91657" y="46340"/>
                </a:lnTo>
                <a:lnTo>
                  <a:pt x="91732" y="46415"/>
                </a:lnTo>
                <a:lnTo>
                  <a:pt x="91806" y="46508"/>
                </a:lnTo>
                <a:lnTo>
                  <a:pt x="91862" y="46545"/>
                </a:lnTo>
                <a:lnTo>
                  <a:pt x="91918" y="46564"/>
                </a:lnTo>
                <a:lnTo>
                  <a:pt x="91955" y="46564"/>
                </a:lnTo>
                <a:lnTo>
                  <a:pt x="92011" y="46545"/>
                </a:lnTo>
                <a:lnTo>
                  <a:pt x="92048" y="46508"/>
                </a:lnTo>
                <a:lnTo>
                  <a:pt x="92048" y="46471"/>
                </a:lnTo>
                <a:lnTo>
                  <a:pt x="92048" y="46433"/>
                </a:lnTo>
                <a:lnTo>
                  <a:pt x="92048" y="46378"/>
                </a:lnTo>
                <a:lnTo>
                  <a:pt x="91992" y="46303"/>
                </a:lnTo>
                <a:lnTo>
                  <a:pt x="91955" y="46210"/>
                </a:lnTo>
                <a:lnTo>
                  <a:pt x="91881" y="46117"/>
                </a:lnTo>
                <a:lnTo>
                  <a:pt x="91843" y="46042"/>
                </a:lnTo>
                <a:lnTo>
                  <a:pt x="91825" y="45987"/>
                </a:lnTo>
                <a:lnTo>
                  <a:pt x="91825" y="45931"/>
                </a:lnTo>
                <a:lnTo>
                  <a:pt x="91843" y="45894"/>
                </a:lnTo>
                <a:lnTo>
                  <a:pt x="91918" y="45800"/>
                </a:lnTo>
                <a:lnTo>
                  <a:pt x="91955" y="45726"/>
                </a:lnTo>
                <a:lnTo>
                  <a:pt x="92011" y="45614"/>
                </a:lnTo>
                <a:lnTo>
                  <a:pt x="92011" y="45577"/>
                </a:lnTo>
                <a:lnTo>
                  <a:pt x="92011" y="45521"/>
                </a:lnTo>
                <a:lnTo>
                  <a:pt x="91992" y="45484"/>
                </a:lnTo>
                <a:lnTo>
                  <a:pt x="91936" y="45447"/>
                </a:lnTo>
                <a:lnTo>
                  <a:pt x="91843" y="45447"/>
                </a:lnTo>
                <a:lnTo>
                  <a:pt x="91750" y="45521"/>
                </a:lnTo>
                <a:lnTo>
                  <a:pt x="91657" y="45596"/>
                </a:lnTo>
                <a:lnTo>
                  <a:pt x="91601" y="45670"/>
                </a:lnTo>
                <a:lnTo>
                  <a:pt x="91527" y="45596"/>
                </a:lnTo>
                <a:lnTo>
                  <a:pt x="91471" y="45503"/>
                </a:lnTo>
                <a:lnTo>
                  <a:pt x="91378" y="45447"/>
                </a:lnTo>
                <a:lnTo>
                  <a:pt x="91341" y="45428"/>
                </a:lnTo>
                <a:close/>
                <a:moveTo>
                  <a:pt x="336" y="47699"/>
                </a:moveTo>
                <a:lnTo>
                  <a:pt x="298" y="47718"/>
                </a:lnTo>
                <a:lnTo>
                  <a:pt x="280" y="47755"/>
                </a:lnTo>
                <a:lnTo>
                  <a:pt x="261" y="47793"/>
                </a:lnTo>
                <a:lnTo>
                  <a:pt x="243" y="47867"/>
                </a:lnTo>
                <a:lnTo>
                  <a:pt x="261" y="47960"/>
                </a:lnTo>
                <a:lnTo>
                  <a:pt x="298" y="48035"/>
                </a:lnTo>
                <a:lnTo>
                  <a:pt x="354" y="48128"/>
                </a:lnTo>
                <a:lnTo>
                  <a:pt x="466" y="48277"/>
                </a:lnTo>
                <a:lnTo>
                  <a:pt x="559" y="48388"/>
                </a:lnTo>
                <a:lnTo>
                  <a:pt x="243" y="48593"/>
                </a:lnTo>
                <a:lnTo>
                  <a:pt x="131" y="48649"/>
                </a:lnTo>
                <a:lnTo>
                  <a:pt x="56" y="48723"/>
                </a:lnTo>
                <a:lnTo>
                  <a:pt x="0" y="48779"/>
                </a:lnTo>
                <a:lnTo>
                  <a:pt x="0" y="48835"/>
                </a:lnTo>
                <a:lnTo>
                  <a:pt x="19" y="48910"/>
                </a:lnTo>
                <a:lnTo>
                  <a:pt x="75" y="48928"/>
                </a:lnTo>
                <a:lnTo>
                  <a:pt x="131" y="48928"/>
                </a:lnTo>
                <a:lnTo>
                  <a:pt x="205" y="48910"/>
                </a:lnTo>
                <a:lnTo>
                  <a:pt x="336" y="48817"/>
                </a:lnTo>
                <a:lnTo>
                  <a:pt x="447" y="48742"/>
                </a:lnTo>
                <a:lnTo>
                  <a:pt x="578" y="48612"/>
                </a:lnTo>
                <a:lnTo>
                  <a:pt x="652" y="48556"/>
                </a:lnTo>
                <a:lnTo>
                  <a:pt x="708" y="48519"/>
                </a:lnTo>
                <a:lnTo>
                  <a:pt x="727" y="48519"/>
                </a:lnTo>
                <a:lnTo>
                  <a:pt x="764" y="48537"/>
                </a:lnTo>
                <a:lnTo>
                  <a:pt x="857" y="48612"/>
                </a:lnTo>
                <a:lnTo>
                  <a:pt x="950" y="48668"/>
                </a:lnTo>
                <a:lnTo>
                  <a:pt x="1024" y="48705"/>
                </a:lnTo>
                <a:lnTo>
                  <a:pt x="1155" y="48705"/>
                </a:lnTo>
                <a:lnTo>
                  <a:pt x="1173" y="48686"/>
                </a:lnTo>
                <a:lnTo>
                  <a:pt x="1173" y="48630"/>
                </a:lnTo>
                <a:lnTo>
                  <a:pt x="1118" y="48575"/>
                </a:lnTo>
                <a:lnTo>
                  <a:pt x="1006" y="48426"/>
                </a:lnTo>
                <a:lnTo>
                  <a:pt x="894" y="48314"/>
                </a:lnTo>
                <a:lnTo>
                  <a:pt x="1043" y="48146"/>
                </a:lnTo>
                <a:lnTo>
                  <a:pt x="1118" y="48035"/>
                </a:lnTo>
                <a:lnTo>
                  <a:pt x="1136" y="47997"/>
                </a:lnTo>
                <a:lnTo>
                  <a:pt x="1136" y="47979"/>
                </a:lnTo>
                <a:lnTo>
                  <a:pt x="1118" y="47960"/>
                </a:lnTo>
                <a:lnTo>
                  <a:pt x="1080" y="47979"/>
                </a:lnTo>
                <a:lnTo>
                  <a:pt x="1024" y="48035"/>
                </a:lnTo>
                <a:lnTo>
                  <a:pt x="913" y="48128"/>
                </a:lnTo>
                <a:lnTo>
                  <a:pt x="820" y="48202"/>
                </a:lnTo>
                <a:lnTo>
                  <a:pt x="782" y="48184"/>
                </a:lnTo>
                <a:lnTo>
                  <a:pt x="727" y="48128"/>
                </a:lnTo>
                <a:lnTo>
                  <a:pt x="671" y="48053"/>
                </a:lnTo>
                <a:lnTo>
                  <a:pt x="615" y="47960"/>
                </a:lnTo>
                <a:lnTo>
                  <a:pt x="578" y="47867"/>
                </a:lnTo>
                <a:lnTo>
                  <a:pt x="522" y="47774"/>
                </a:lnTo>
                <a:lnTo>
                  <a:pt x="447" y="47718"/>
                </a:lnTo>
                <a:lnTo>
                  <a:pt x="373" y="47699"/>
                </a:lnTo>
                <a:close/>
                <a:moveTo>
                  <a:pt x="91173" y="47942"/>
                </a:moveTo>
                <a:lnTo>
                  <a:pt x="91192" y="48016"/>
                </a:lnTo>
                <a:lnTo>
                  <a:pt x="91248" y="48184"/>
                </a:lnTo>
                <a:lnTo>
                  <a:pt x="91378" y="48444"/>
                </a:lnTo>
                <a:lnTo>
                  <a:pt x="91229" y="48500"/>
                </a:lnTo>
                <a:lnTo>
                  <a:pt x="91173" y="48556"/>
                </a:lnTo>
                <a:lnTo>
                  <a:pt x="91136" y="48612"/>
                </a:lnTo>
                <a:lnTo>
                  <a:pt x="91136" y="48649"/>
                </a:lnTo>
                <a:lnTo>
                  <a:pt x="91136" y="48686"/>
                </a:lnTo>
                <a:lnTo>
                  <a:pt x="91173" y="48761"/>
                </a:lnTo>
                <a:lnTo>
                  <a:pt x="91248" y="48798"/>
                </a:lnTo>
                <a:lnTo>
                  <a:pt x="91285" y="48817"/>
                </a:lnTo>
                <a:lnTo>
                  <a:pt x="91322" y="48798"/>
                </a:lnTo>
                <a:lnTo>
                  <a:pt x="91434" y="48742"/>
                </a:lnTo>
                <a:lnTo>
                  <a:pt x="91508" y="48723"/>
                </a:lnTo>
                <a:lnTo>
                  <a:pt x="91545" y="48705"/>
                </a:lnTo>
                <a:lnTo>
                  <a:pt x="91564" y="48742"/>
                </a:lnTo>
                <a:lnTo>
                  <a:pt x="91601" y="48779"/>
                </a:lnTo>
                <a:lnTo>
                  <a:pt x="91657" y="48872"/>
                </a:lnTo>
                <a:lnTo>
                  <a:pt x="91750" y="49003"/>
                </a:lnTo>
                <a:lnTo>
                  <a:pt x="91825" y="49059"/>
                </a:lnTo>
                <a:lnTo>
                  <a:pt x="91899" y="49096"/>
                </a:lnTo>
                <a:lnTo>
                  <a:pt x="92011" y="49096"/>
                </a:lnTo>
                <a:lnTo>
                  <a:pt x="92030" y="49077"/>
                </a:lnTo>
                <a:lnTo>
                  <a:pt x="92048" y="49040"/>
                </a:lnTo>
                <a:lnTo>
                  <a:pt x="92067" y="48984"/>
                </a:lnTo>
                <a:lnTo>
                  <a:pt x="92030" y="48891"/>
                </a:lnTo>
                <a:lnTo>
                  <a:pt x="91936" y="48723"/>
                </a:lnTo>
                <a:lnTo>
                  <a:pt x="91862" y="48593"/>
                </a:lnTo>
                <a:lnTo>
                  <a:pt x="91825" y="48537"/>
                </a:lnTo>
                <a:lnTo>
                  <a:pt x="91881" y="48463"/>
                </a:lnTo>
                <a:lnTo>
                  <a:pt x="91936" y="48388"/>
                </a:lnTo>
                <a:lnTo>
                  <a:pt x="91992" y="48295"/>
                </a:lnTo>
                <a:lnTo>
                  <a:pt x="92030" y="48202"/>
                </a:lnTo>
                <a:lnTo>
                  <a:pt x="92011" y="48165"/>
                </a:lnTo>
                <a:lnTo>
                  <a:pt x="91974" y="48146"/>
                </a:lnTo>
                <a:lnTo>
                  <a:pt x="91899" y="48165"/>
                </a:lnTo>
                <a:lnTo>
                  <a:pt x="91843" y="48184"/>
                </a:lnTo>
                <a:lnTo>
                  <a:pt x="91806" y="48221"/>
                </a:lnTo>
                <a:lnTo>
                  <a:pt x="91750" y="48258"/>
                </a:lnTo>
                <a:lnTo>
                  <a:pt x="91694" y="48277"/>
                </a:lnTo>
                <a:lnTo>
                  <a:pt x="91620" y="48295"/>
                </a:lnTo>
                <a:lnTo>
                  <a:pt x="91545" y="48239"/>
                </a:lnTo>
                <a:lnTo>
                  <a:pt x="91452" y="48165"/>
                </a:lnTo>
                <a:lnTo>
                  <a:pt x="91378" y="48090"/>
                </a:lnTo>
                <a:lnTo>
                  <a:pt x="91285" y="48016"/>
                </a:lnTo>
                <a:lnTo>
                  <a:pt x="91173" y="47942"/>
                </a:lnTo>
                <a:close/>
                <a:moveTo>
                  <a:pt x="14374" y="50399"/>
                </a:moveTo>
                <a:lnTo>
                  <a:pt x="14318" y="50418"/>
                </a:lnTo>
                <a:lnTo>
                  <a:pt x="14225" y="50474"/>
                </a:lnTo>
                <a:lnTo>
                  <a:pt x="14094" y="50604"/>
                </a:lnTo>
                <a:lnTo>
                  <a:pt x="14057" y="50660"/>
                </a:lnTo>
                <a:lnTo>
                  <a:pt x="14001" y="50678"/>
                </a:lnTo>
                <a:lnTo>
                  <a:pt x="13964" y="50660"/>
                </a:lnTo>
                <a:lnTo>
                  <a:pt x="13908" y="50604"/>
                </a:lnTo>
                <a:lnTo>
                  <a:pt x="13778" y="50548"/>
                </a:lnTo>
                <a:lnTo>
                  <a:pt x="13629" y="50455"/>
                </a:lnTo>
                <a:lnTo>
                  <a:pt x="13536" y="50418"/>
                </a:lnTo>
                <a:lnTo>
                  <a:pt x="13461" y="50418"/>
                </a:lnTo>
                <a:lnTo>
                  <a:pt x="13405" y="50436"/>
                </a:lnTo>
                <a:lnTo>
                  <a:pt x="13368" y="50455"/>
                </a:lnTo>
                <a:lnTo>
                  <a:pt x="13350" y="50492"/>
                </a:lnTo>
                <a:lnTo>
                  <a:pt x="13350" y="50548"/>
                </a:lnTo>
                <a:lnTo>
                  <a:pt x="13368" y="50604"/>
                </a:lnTo>
                <a:lnTo>
                  <a:pt x="13424" y="50660"/>
                </a:lnTo>
                <a:lnTo>
                  <a:pt x="13499" y="50716"/>
                </a:lnTo>
                <a:lnTo>
                  <a:pt x="13648" y="50790"/>
                </a:lnTo>
                <a:lnTo>
                  <a:pt x="13778" y="50846"/>
                </a:lnTo>
                <a:lnTo>
                  <a:pt x="13685" y="50920"/>
                </a:lnTo>
                <a:lnTo>
                  <a:pt x="13592" y="51013"/>
                </a:lnTo>
                <a:lnTo>
                  <a:pt x="13554" y="51051"/>
                </a:lnTo>
                <a:lnTo>
                  <a:pt x="13536" y="51107"/>
                </a:lnTo>
                <a:lnTo>
                  <a:pt x="13554" y="51162"/>
                </a:lnTo>
                <a:lnTo>
                  <a:pt x="13573" y="51200"/>
                </a:lnTo>
                <a:lnTo>
                  <a:pt x="13610" y="51237"/>
                </a:lnTo>
                <a:lnTo>
                  <a:pt x="13796" y="51237"/>
                </a:lnTo>
                <a:lnTo>
                  <a:pt x="13927" y="51200"/>
                </a:lnTo>
                <a:lnTo>
                  <a:pt x="14020" y="51144"/>
                </a:lnTo>
                <a:lnTo>
                  <a:pt x="14094" y="51107"/>
                </a:lnTo>
                <a:lnTo>
                  <a:pt x="14132" y="51069"/>
                </a:lnTo>
                <a:lnTo>
                  <a:pt x="14150" y="51051"/>
                </a:lnTo>
                <a:lnTo>
                  <a:pt x="14225" y="51069"/>
                </a:lnTo>
                <a:lnTo>
                  <a:pt x="14281" y="51107"/>
                </a:lnTo>
                <a:lnTo>
                  <a:pt x="14355" y="51162"/>
                </a:lnTo>
                <a:lnTo>
                  <a:pt x="14411" y="51181"/>
                </a:lnTo>
                <a:lnTo>
                  <a:pt x="14504" y="51218"/>
                </a:lnTo>
                <a:lnTo>
                  <a:pt x="14523" y="51218"/>
                </a:lnTo>
                <a:lnTo>
                  <a:pt x="14541" y="51162"/>
                </a:lnTo>
                <a:lnTo>
                  <a:pt x="14541" y="51144"/>
                </a:lnTo>
                <a:lnTo>
                  <a:pt x="14504" y="51107"/>
                </a:lnTo>
                <a:lnTo>
                  <a:pt x="14448" y="51032"/>
                </a:lnTo>
                <a:lnTo>
                  <a:pt x="14318" y="50920"/>
                </a:lnTo>
                <a:lnTo>
                  <a:pt x="14392" y="50809"/>
                </a:lnTo>
                <a:lnTo>
                  <a:pt x="14485" y="50678"/>
                </a:lnTo>
                <a:lnTo>
                  <a:pt x="14504" y="50604"/>
                </a:lnTo>
                <a:lnTo>
                  <a:pt x="14504" y="50529"/>
                </a:lnTo>
                <a:lnTo>
                  <a:pt x="14485" y="50474"/>
                </a:lnTo>
                <a:lnTo>
                  <a:pt x="14448" y="50418"/>
                </a:lnTo>
                <a:lnTo>
                  <a:pt x="14374" y="50399"/>
                </a:lnTo>
                <a:close/>
                <a:moveTo>
                  <a:pt x="75813" y="50418"/>
                </a:moveTo>
                <a:lnTo>
                  <a:pt x="75702" y="50455"/>
                </a:lnTo>
                <a:lnTo>
                  <a:pt x="75608" y="50492"/>
                </a:lnTo>
                <a:lnTo>
                  <a:pt x="75515" y="50548"/>
                </a:lnTo>
                <a:lnTo>
                  <a:pt x="75478" y="50585"/>
                </a:lnTo>
                <a:lnTo>
                  <a:pt x="75385" y="50585"/>
                </a:lnTo>
                <a:lnTo>
                  <a:pt x="75348" y="50529"/>
                </a:lnTo>
                <a:lnTo>
                  <a:pt x="75292" y="50511"/>
                </a:lnTo>
                <a:lnTo>
                  <a:pt x="75255" y="50492"/>
                </a:lnTo>
                <a:lnTo>
                  <a:pt x="75199" y="50474"/>
                </a:lnTo>
                <a:lnTo>
                  <a:pt x="75124" y="50492"/>
                </a:lnTo>
                <a:lnTo>
                  <a:pt x="75087" y="50511"/>
                </a:lnTo>
                <a:lnTo>
                  <a:pt x="75069" y="50567"/>
                </a:lnTo>
                <a:lnTo>
                  <a:pt x="75069" y="50604"/>
                </a:lnTo>
                <a:lnTo>
                  <a:pt x="75069" y="50641"/>
                </a:lnTo>
                <a:lnTo>
                  <a:pt x="75124" y="50716"/>
                </a:lnTo>
                <a:lnTo>
                  <a:pt x="75180" y="50790"/>
                </a:lnTo>
                <a:lnTo>
                  <a:pt x="75124" y="50865"/>
                </a:lnTo>
                <a:lnTo>
                  <a:pt x="75106" y="50939"/>
                </a:lnTo>
                <a:lnTo>
                  <a:pt x="75106" y="50995"/>
                </a:lnTo>
                <a:lnTo>
                  <a:pt x="75124" y="51032"/>
                </a:lnTo>
                <a:lnTo>
                  <a:pt x="75143" y="51069"/>
                </a:lnTo>
                <a:lnTo>
                  <a:pt x="75180" y="51088"/>
                </a:lnTo>
                <a:lnTo>
                  <a:pt x="75236" y="51125"/>
                </a:lnTo>
                <a:lnTo>
                  <a:pt x="75329" y="51125"/>
                </a:lnTo>
                <a:lnTo>
                  <a:pt x="75366" y="51107"/>
                </a:lnTo>
                <a:lnTo>
                  <a:pt x="75459" y="51051"/>
                </a:lnTo>
                <a:lnTo>
                  <a:pt x="75571" y="51051"/>
                </a:lnTo>
                <a:lnTo>
                  <a:pt x="75627" y="51088"/>
                </a:lnTo>
                <a:lnTo>
                  <a:pt x="75757" y="51181"/>
                </a:lnTo>
                <a:lnTo>
                  <a:pt x="75832" y="51218"/>
                </a:lnTo>
                <a:lnTo>
                  <a:pt x="75888" y="51237"/>
                </a:lnTo>
                <a:lnTo>
                  <a:pt x="75944" y="51237"/>
                </a:lnTo>
                <a:lnTo>
                  <a:pt x="75981" y="51200"/>
                </a:lnTo>
                <a:lnTo>
                  <a:pt x="75999" y="51162"/>
                </a:lnTo>
                <a:lnTo>
                  <a:pt x="75981" y="51107"/>
                </a:lnTo>
                <a:lnTo>
                  <a:pt x="75962" y="51051"/>
                </a:lnTo>
                <a:lnTo>
                  <a:pt x="75906" y="50995"/>
                </a:lnTo>
                <a:lnTo>
                  <a:pt x="75813" y="50902"/>
                </a:lnTo>
                <a:lnTo>
                  <a:pt x="75720" y="50827"/>
                </a:lnTo>
                <a:lnTo>
                  <a:pt x="75813" y="50771"/>
                </a:lnTo>
                <a:lnTo>
                  <a:pt x="75925" y="50697"/>
                </a:lnTo>
                <a:lnTo>
                  <a:pt x="75962" y="50660"/>
                </a:lnTo>
                <a:lnTo>
                  <a:pt x="75981" y="50623"/>
                </a:lnTo>
                <a:lnTo>
                  <a:pt x="75999" y="50567"/>
                </a:lnTo>
                <a:lnTo>
                  <a:pt x="75981" y="50511"/>
                </a:lnTo>
                <a:lnTo>
                  <a:pt x="75944" y="50455"/>
                </a:lnTo>
                <a:lnTo>
                  <a:pt x="75906" y="50418"/>
                </a:lnTo>
                <a:close/>
                <a:moveTo>
                  <a:pt x="86686" y="50399"/>
                </a:moveTo>
                <a:lnTo>
                  <a:pt x="86500" y="50492"/>
                </a:lnTo>
                <a:lnTo>
                  <a:pt x="86407" y="50529"/>
                </a:lnTo>
                <a:lnTo>
                  <a:pt x="86314" y="50567"/>
                </a:lnTo>
                <a:lnTo>
                  <a:pt x="86277" y="50604"/>
                </a:lnTo>
                <a:lnTo>
                  <a:pt x="86239" y="50623"/>
                </a:lnTo>
                <a:lnTo>
                  <a:pt x="86202" y="50604"/>
                </a:lnTo>
                <a:lnTo>
                  <a:pt x="86165" y="50548"/>
                </a:lnTo>
                <a:lnTo>
                  <a:pt x="86016" y="50455"/>
                </a:lnTo>
                <a:lnTo>
                  <a:pt x="85923" y="50418"/>
                </a:lnTo>
                <a:lnTo>
                  <a:pt x="85848" y="50418"/>
                </a:lnTo>
                <a:lnTo>
                  <a:pt x="85793" y="50455"/>
                </a:lnTo>
                <a:lnTo>
                  <a:pt x="85774" y="50492"/>
                </a:lnTo>
                <a:lnTo>
                  <a:pt x="85774" y="50567"/>
                </a:lnTo>
                <a:lnTo>
                  <a:pt x="85811" y="50641"/>
                </a:lnTo>
                <a:lnTo>
                  <a:pt x="85848" y="50716"/>
                </a:lnTo>
                <a:lnTo>
                  <a:pt x="85904" y="50790"/>
                </a:lnTo>
                <a:lnTo>
                  <a:pt x="85793" y="50883"/>
                </a:lnTo>
                <a:lnTo>
                  <a:pt x="85737" y="50939"/>
                </a:lnTo>
                <a:lnTo>
                  <a:pt x="85681" y="51013"/>
                </a:lnTo>
                <a:lnTo>
                  <a:pt x="85644" y="51069"/>
                </a:lnTo>
                <a:lnTo>
                  <a:pt x="85644" y="51125"/>
                </a:lnTo>
                <a:lnTo>
                  <a:pt x="85681" y="51181"/>
                </a:lnTo>
                <a:lnTo>
                  <a:pt x="85774" y="51218"/>
                </a:lnTo>
                <a:lnTo>
                  <a:pt x="85848" y="51218"/>
                </a:lnTo>
                <a:lnTo>
                  <a:pt x="85923" y="51200"/>
                </a:lnTo>
                <a:lnTo>
                  <a:pt x="85997" y="51144"/>
                </a:lnTo>
                <a:lnTo>
                  <a:pt x="86072" y="51125"/>
                </a:lnTo>
                <a:lnTo>
                  <a:pt x="86128" y="51069"/>
                </a:lnTo>
                <a:lnTo>
                  <a:pt x="86165" y="51069"/>
                </a:lnTo>
                <a:lnTo>
                  <a:pt x="86202" y="51088"/>
                </a:lnTo>
                <a:lnTo>
                  <a:pt x="86239" y="51144"/>
                </a:lnTo>
                <a:lnTo>
                  <a:pt x="86314" y="51200"/>
                </a:lnTo>
                <a:lnTo>
                  <a:pt x="86388" y="51237"/>
                </a:lnTo>
                <a:lnTo>
                  <a:pt x="86463" y="51237"/>
                </a:lnTo>
                <a:lnTo>
                  <a:pt x="86500" y="51200"/>
                </a:lnTo>
                <a:lnTo>
                  <a:pt x="86537" y="51162"/>
                </a:lnTo>
                <a:lnTo>
                  <a:pt x="86537" y="51088"/>
                </a:lnTo>
                <a:lnTo>
                  <a:pt x="86500" y="50976"/>
                </a:lnTo>
                <a:lnTo>
                  <a:pt x="86463" y="50939"/>
                </a:lnTo>
                <a:lnTo>
                  <a:pt x="86444" y="50883"/>
                </a:lnTo>
                <a:lnTo>
                  <a:pt x="86481" y="50846"/>
                </a:lnTo>
                <a:lnTo>
                  <a:pt x="86537" y="50827"/>
                </a:lnTo>
                <a:lnTo>
                  <a:pt x="86612" y="50753"/>
                </a:lnTo>
                <a:lnTo>
                  <a:pt x="86705" y="50697"/>
                </a:lnTo>
                <a:lnTo>
                  <a:pt x="86798" y="50641"/>
                </a:lnTo>
                <a:lnTo>
                  <a:pt x="86817" y="50604"/>
                </a:lnTo>
                <a:lnTo>
                  <a:pt x="86835" y="50548"/>
                </a:lnTo>
                <a:lnTo>
                  <a:pt x="86835" y="50492"/>
                </a:lnTo>
                <a:lnTo>
                  <a:pt x="86798" y="50436"/>
                </a:lnTo>
                <a:lnTo>
                  <a:pt x="86742" y="50399"/>
                </a:lnTo>
                <a:close/>
                <a:moveTo>
                  <a:pt x="69707" y="50436"/>
                </a:moveTo>
                <a:lnTo>
                  <a:pt x="69688" y="50455"/>
                </a:lnTo>
                <a:lnTo>
                  <a:pt x="69688" y="50492"/>
                </a:lnTo>
                <a:lnTo>
                  <a:pt x="69725" y="50567"/>
                </a:lnTo>
                <a:lnTo>
                  <a:pt x="69837" y="50697"/>
                </a:lnTo>
                <a:lnTo>
                  <a:pt x="69949" y="50790"/>
                </a:lnTo>
                <a:lnTo>
                  <a:pt x="69837" y="50846"/>
                </a:lnTo>
                <a:lnTo>
                  <a:pt x="69707" y="50939"/>
                </a:lnTo>
                <a:lnTo>
                  <a:pt x="69669" y="50995"/>
                </a:lnTo>
                <a:lnTo>
                  <a:pt x="69632" y="51051"/>
                </a:lnTo>
                <a:lnTo>
                  <a:pt x="69613" y="51125"/>
                </a:lnTo>
                <a:lnTo>
                  <a:pt x="69632" y="51181"/>
                </a:lnTo>
                <a:lnTo>
                  <a:pt x="69688" y="51237"/>
                </a:lnTo>
                <a:lnTo>
                  <a:pt x="69744" y="51256"/>
                </a:lnTo>
                <a:lnTo>
                  <a:pt x="69818" y="51237"/>
                </a:lnTo>
                <a:lnTo>
                  <a:pt x="69911" y="51200"/>
                </a:lnTo>
                <a:lnTo>
                  <a:pt x="70060" y="51107"/>
                </a:lnTo>
                <a:lnTo>
                  <a:pt x="70172" y="51051"/>
                </a:lnTo>
                <a:lnTo>
                  <a:pt x="70228" y="51032"/>
                </a:lnTo>
                <a:lnTo>
                  <a:pt x="70265" y="51051"/>
                </a:lnTo>
                <a:lnTo>
                  <a:pt x="70377" y="51088"/>
                </a:lnTo>
                <a:lnTo>
                  <a:pt x="70470" y="51144"/>
                </a:lnTo>
                <a:lnTo>
                  <a:pt x="70507" y="51144"/>
                </a:lnTo>
                <a:lnTo>
                  <a:pt x="70563" y="51125"/>
                </a:lnTo>
                <a:lnTo>
                  <a:pt x="70619" y="51088"/>
                </a:lnTo>
                <a:lnTo>
                  <a:pt x="70637" y="51032"/>
                </a:lnTo>
                <a:lnTo>
                  <a:pt x="70637" y="50995"/>
                </a:lnTo>
                <a:lnTo>
                  <a:pt x="70637" y="50958"/>
                </a:lnTo>
                <a:lnTo>
                  <a:pt x="70563" y="50883"/>
                </a:lnTo>
                <a:lnTo>
                  <a:pt x="70488" y="50809"/>
                </a:lnTo>
                <a:lnTo>
                  <a:pt x="70637" y="50697"/>
                </a:lnTo>
                <a:lnTo>
                  <a:pt x="70693" y="50623"/>
                </a:lnTo>
                <a:lnTo>
                  <a:pt x="70731" y="50548"/>
                </a:lnTo>
                <a:lnTo>
                  <a:pt x="70731" y="50492"/>
                </a:lnTo>
                <a:lnTo>
                  <a:pt x="70712" y="50455"/>
                </a:lnTo>
                <a:lnTo>
                  <a:pt x="70675" y="50436"/>
                </a:lnTo>
                <a:lnTo>
                  <a:pt x="70619" y="50436"/>
                </a:lnTo>
                <a:lnTo>
                  <a:pt x="70507" y="50474"/>
                </a:lnTo>
                <a:lnTo>
                  <a:pt x="70395" y="50548"/>
                </a:lnTo>
                <a:lnTo>
                  <a:pt x="70284" y="50604"/>
                </a:lnTo>
                <a:lnTo>
                  <a:pt x="70246" y="50623"/>
                </a:lnTo>
                <a:lnTo>
                  <a:pt x="70191" y="50623"/>
                </a:lnTo>
                <a:lnTo>
                  <a:pt x="70116" y="50585"/>
                </a:lnTo>
                <a:lnTo>
                  <a:pt x="70023" y="50529"/>
                </a:lnTo>
                <a:lnTo>
                  <a:pt x="69930" y="50474"/>
                </a:lnTo>
                <a:lnTo>
                  <a:pt x="69837" y="50436"/>
                </a:lnTo>
                <a:close/>
                <a:moveTo>
                  <a:pt x="18861" y="50362"/>
                </a:moveTo>
                <a:lnTo>
                  <a:pt x="18805" y="50380"/>
                </a:lnTo>
                <a:lnTo>
                  <a:pt x="18749" y="50418"/>
                </a:lnTo>
                <a:lnTo>
                  <a:pt x="18730" y="50492"/>
                </a:lnTo>
                <a:lnTo>
                  <a:pt x="18730" y="50548"/>
                </a:lnTo>
                <a:lnTo>
                  <a:pt x="18767" y="50604"/>
                </a:lnTo>
                <a:lnTo>
                  <a:pt x="18805" y="50660"/>
                </a:lnTo>
                <a:lnTo>
                  <a:pt x="18916" y="50753"/>
                </a:lnTo>
                <a:lnTo>
                  <a:pt x="19010" y="50827"/>
                </a:lnTo>
                <a:lnTo>
                  <a:pt x="18935" y="50902"/>
                </a:lnTo>
                <a:lnTo>
                  <a:pt x="18842" y="51032"/>
                </a:lnTo>
                <a:lnTo>
                  <a:pt x="18823" y="51088"/>
                </a:lnTo>
                <a:lnTo>
                  <a:pt x="18805" y="51144"/>
                </a:lnTo>
                <a:lnTo>
                  <a:pt x="18823" y="51200"/>
                </a:lnTo>
                <a:lnTo>
                  <a:pt x="18879" y="51256"/>
                </a:lnTo>
                <a:lnTo>
                  <a:pt x="18935" y="51274"/>
                </a:lnTo>
                <a:lnTo>
                  <a:pt x="19010" y="51274"/>
                </a:lnTo>
                <a:lnTo>
                  <a:pt x="19065" y="51237"/>
                </a:lnTo>
                <a:lnTo>
                  <a:pt x="19121" y="51181"/>
                </a:lnTo>
                <a:lnTo>
                  <a:pt x="19233" y="51088"/>
                </a:lnTo>
                <a:lnTo>
                  <a:pt x="19289" y="51051"/>
                </a:lnTo>
                <a:lnTo>
                  <a:pt x="19345" y="51032"/>
                </a:lnTo>
                <a:lnTo>
                  <a:pt x="19382" y="51051"/>
                </a:lnTo>
                <a:lnTo>
                  <a:pt x="19438" y="51088"/>
                </a:lnTo>
                <a:lnTo>
                  <a:pt x="19568" y="51162"/>
                </a:lnTo>
                <a:lnTo>
                  <a:pt x="19643" y="51200"/>
                </a:lnTo>
                <a:lnTo>
                  <a:pt x="19698" y="51218"/>
                </a:lnTo>
                <a:lnTo>
                  <a:pt x="19754" y="51218"/>
                </a:lnTo>
                <a:lnTo>
                  <a:pt x="19810" y="51200"/>
                </a:lnTo>
                <a:lnTo>
                  <a:pt x="19847" y="51144"/>
                </a:lnTo>
                <a:lnTo>
                  <a:pt x="19847" y="51088"/>
                </a:lnTo>
                <a:lnTo>
                  <a:pt x="19829" y="51013"/>
                </a:lnTo>
                <a:lnTo>
                  <a:pt x="19773" y="50958"/>
                </a:lnTo>
                <a:lnTo>
                  <a:pt x="19661" y="50846"/>
                </a:lnTo>
                <a:lnTo>
                  <a:pt x="19549" y="50771"/>
                </a:lnTo>
                <a:lnTo>
                  <a:pt x="19643" y="50697"/>
                </a:lnTo>
                <a:lnTo>
                  <a:pt x="19754" y="50585"/>
                </a:lnTo>
                <a:lnTo>
                  <a:pt x="19791" y="50548"/>
                </a:lnTo>
                <a:lnTo>
                  <a:pt x="19810" y="50492"/>
                </a:lnTo>
                <a:lnTo>
                  <a:pt x="19791" y="50455"/>
                </a:lnTo>
                <a:lnTo>
                  <a:pt x="19717" y="50418"/>
                </a:lnTo>
                <a:lnTo>
                  <a:pt x="19661" y="50418"/>
                </a:lnTo>
                <a:lnTo>
                  <a:pt x="19605" y="50455"/>
                </a:lnTo>
                <a:lnTo>
                  <a:pt x="19475" y="50511"/>
                </a:lnTo>
                <a:lnTo>
                  <a:pt x="19401" y="50548"/>
                </a:lnTo>
                <a:lnTo>
                  <a:pt x="19345" y="50567"/>
                </a:lnTo>
                <a:lnTo>
                  <a:pt x="19307" y="50567"/>
                </a:lnTo>
                <a:lnTo>
                  <a:pt x="19233" y="50529"/>
                </a:lnTo>
                <a:lnTo>
                  <a:pt x="19121" y="50474"/>
                </a:lnTo>
                <a:lnTo>
                  <a:pt x="18991" y="50399"/>
                </a:lnTo>
                <a:lnTo>
                  <a:pt x="18935" y="50380"/>
                </a:lnTo>
                <a:lnTo>
                  <a:pt x="18861" y="50362"/>
                </a:lnTo>
                <a:close/>
                <a:moveTo>
                  <a:pt x="21542" y="50380"/>
                </a:moveTo>
                <a:lnTo>
                  <a:pt x="21523" y="50399"/>
                </a:lnTo>
                <a:lnTo>
                  <a:pt x="21523" y="50418"/>
                </a:lnTo>
                <a:lnTo>
                  <a:pt x="21542" y="50455"/>
                </a:lnTo>
                <a:lnTo>
                  <a:pt x="21653" y="50585"/>
                </a:lnTo>
                <a:lnTo>
                  <a:pt x="21839" y="50771"/>
                </a:lnTo>
                <a:lnTo>
                  <a:pt x="21728" y="50827"/>
                </a:lnTo>
                <a:lnTo>
                  <a:pt x="21560" y="50939"/>
                </a:lnTo>
                <a:lnTo>
                  <a:pt x="21504" y="50995"/>
                </a:lnTo>
                <a:lnTo>
                  <a:pt x="21448" y="51051"/>
                </a:lnTo>
                <a:lnTo>
                  <a:pt x="21411" y="51107"/>
                </a:lnTo>
                <a:lnTo>
                  <a:pt x="21430" y="51181"/>
                </a:lnTo>
                <a:lnTo>
                  <a:pt x="21448" y="51218"/>
                </a:lnTo>
                <a:lnTo>
                  <a:pt x="21486" y="51237"/>
                </a:lnTo>
                <a:lnTo>
                  <a:pt x="21523" y="51256"/>
                </a:lnTo>
                <a:lnTo>
                  <a:pt x="21560" y="51256"/>
                </a:lnTo>
                <a:lnTo>
                  <a:pt x="21635" y="51218"/>
                </a:lnTo>
                <a:lnTo>
                  <a:pt x="21709" y="51162"/>
                </a:lnTo>
                <a:lnTo>
                  <a:pt x="21877" y="51032"/>
                </a:lnTo>
                <a:lnTo>
                  <a:pt x="21933" y="50976"/>
                </a:lnTo>
                <a:lnTo>
                  <a:pt x="21988" y="50958"/>
                </a:lnTo>
                <a:lnTo>
                  <a:pt x="22044" y="50976"/>
                </a:lnTo>
                <a:lnTo>
                  <a:pt x="22100" y="51013"/>
                </a:lnTo>
                <a:lnTo>
                  <a:pt x="22193" y="51144"/>
                </a:lnTo>
                <a:lnTo>
                  <a:pt x="22249" y="51200"/>
                </a:lnTo>
                <a:lnTo>
                  <a:pt x="22305" y="51256"/>
                </a:lnTo>
                <a:lnTo>
                  <a:pt x="22361" y="51274"/>
                </a:lnTo>
                <a:lnTo>
                  <a:pt x="22454" y="51256"/>
                </a:lnTo>
                <a:lnTo>
                  <a:pt x="22491" y="51218"/>
                </a:lnTo>
                <a:lnTo>
                  <a:pt x="22510" y="51200"/>
                </a:lnTo>
                <a:lnTo>
                  <a:pt x="22528" y="51125"/>
                </a:lnTo>
                <a:lnTo>
                  <a:pt x="22510" y="51051"/>
                </a:lnTo>
                <a:lnTo>
                  <a:pt x="22472" y="50976"/>
                </a:lnTo>
                <a:lnTo>
                  <a:pt x="22342" y="50846"/>
                </a:lnTo>
                <a:lnTo>
                  <a:pt x="22230" y="50734"/>
                </a:lnTo>
                <a:lnTo>
                  <a:pt x="22324" y="50623"/>
                </a:lnTo>
                <a:lnTo>
                  <a:pt x="22361" y="50567"/>
                </a:lnTo>
                <a:lnTo>
                  <a:pt x="22379" y="50511"/>
                </a:lnTo>
                <a:lnTo>
                  <a:pt x="22379" y="50474"/>
                </a:lnTo>
                <a:lnTo>
                  <a:pt x="22342" y="50455"/>
                </a:lnTo>
                <a:lnTo>
                  <a:pt x="22286" y="50474"/>
                </a:lnTo>
                <a:lnTo>
                  <a:pt x="22193" y="50529"/>
                </a:lnTo>
                <a:lnTo>
                  <a:pt x="22082" y="50567"/>
                </a:lnTo>
                <a:lnTo>
                  <a:pt x="22026" y="50585"/>
                </a:lnTo>
                <a:lnTo>
                  <a:pt x="21951" y="50548"/>
                </a:lnTo>
                <a:lnTo>
                  <a:pt x="21858" y="50492"/>
                </a:lnTo>
                <a:lnTo>
                  <a:pt x="21691" y="50418"/>
                </a:lnTo>
                <a:lnTo>
                  <a:pt x="21579" y="50380"/>
                </a:lnTo>
                <a:close/>
                <a:moveTo>
                  <a:pt x="33085" y="50362"/>
                </a:moveTo>
                <a:lnTo>
                  <a:pt x="32973" y="50399"/>
                </a:lnTo>
                <a:lnTo>
                  <a:pt x="32806" y="50474"/>
                </a:lnTo>
                <a:lnTo>
                  <a:pt x="32694" y="50529"/>
                </a:lnTo>
                <a:lnTo>
                  <a:pt x="32638" y="50548"/>
                </a:lnTo>
                <a:lnTo>
                  <a:pt x="32563" y="50529"/>
                </a:lnTo>
                <a:lnTo>
                  <a:pt x="32470" y="50474"/>
                </a:lnTo>
                <a:lnTo>
                  <a:pt x="32359" y="50436"/>
                </a:lnTo>
                <a:lnTo>
                  <a:pt x="32284" y="50418"/>
                </a:lnTo>
                <a:lnTo>
                  <a:pt x="32266" y="50418"/>
                </a:lnTo>
                <a:lnTo>
                  <a:pt x="32266" y="50455"/>
                </a:lnTo>
                <a:lnTo>
                  <a:pt x="32340" y="50585"/>
                </a:lnTo>
                <a:lnTo>
                  <a:pt x="32452" y="50697"/>
                </a:lnTo>
                <a:lnTo>
                  <a:pt x="32340" y="50790"/>
                </a:lnTo>
                <a:lnTo>
                  <a:pt x="32210" y="50920"/>
                </a:lnTo>
                <a:lnTo>
                  <a:pt x="32154" y="50995"/>
                </a:lnTo>
                <a:lnTo>
                  <a:pt x="32117" y="51069"/>
                </a:lnTo>
                <a:lnTo>
                  <a:pt x="32117" y="51144"/>
                </a:lnTo>
                <a:lnTo>
                  <a:pt x="32154" y="51200"/>
                </a:lnTo>
                <a:lnTo>
                  <a:pt x="32228" y="51237"/>
                </a:lnTo>
                <a:lnTo>
                  <a:pt x="32284" y="51237"/>
                </a:lnTo>
                <a:lnTo>
                  <a:pt x="32359" y="51218"/>
                </a:lnTo>
                <a:lnTo>
                  <a:pt x="32452" y="51162"/>
                </a:lnTo>
                <a:lnTo>
                  <a:pt x="32582" y="51051"/>
                </a:lnTo>
                <a:lnTo>
                  <a:pt x="32694" y="50958"/>
                </a:lnTo>
                <a:lnTo>
                  <a:pt x="32768" y="51051"/>
                </a:lnTo>
                <a:lnTo>
                  <a:pt x="32880" y="51181"/>
                </a:lnTo>
                <a:lnTo>
                  <a:pt x="32954" y="51237"/>
                </a:lnTo>
                <a:lnTo>
                  <a:pt x="33010" y="51274"/>
                </a:lnTo>
                <a:lnTo>
                  <a:pt x="33066" y="51274"/>
                </a:lnTo>
                <a:lnTo>
                  <a:pt x="33122" y="51237"/>
                </a:lnTo>
                <a:lnTo>
                  <a:pt x="33159" y="51181"/>
                </a:lnTo>
                <a:lnTo>
                  <a:pt x="33159" y="51125"/>
                </a:lnTo>
                <a:lnTo>
                  <a:pt x="33122" y="51069"/>
                </a:lnTo>
                <a:lnTo>
                  <a:pt x="33085" y="50995"/>
                </a:lnTo>
                <a:lnTo>
                  <a:pt x="32992" y="50883"/>
                </a:lnTo>
                <a:lnTo>
                  <a:pt x="32899" y="50790"/>
                </a:lnTo>
                <a:lnTo>
                  <a:pt x="32992" y="50716"/>
                </a:lnTo>
                <a:lnTo>
                  <a:pt x="33159" y="50567"/>
                </a:lnTo>
                <a:lnTo>
                  <a:pt x="33215" y="50492"/>
                </a:lnTo>
                <a:lnTo>
                  <a:pt x="33252" y="50436"/>
                </a:lnTo>
                <a:lnTo>
                  <a:pt x="33252" y="50399"/>
                </a:lnTo>
                <a:lnTo>
                  <a:pt x="33252" y="50380"/>
                </a:lnTo>
                <a:lnTo>
                  <a:pt x="33215" y="50362"/>
                </a:lnTo>
                <a:close/>
                <a:moveTo>
                  <a:pt x="34779" y="50362"/>
                </a:moveTo>
                <a:lnTo>
                  <a:pt x="34742" y="50399"/>
                </a:lnTo>
                <a:lnTo>
                  <a:pt x="34742" y="50455"/>
                </a:lnTo>
                <a:lnTo>
                  <a:pt x="34760" y="50511"/>
                </a:lnTo>
                <a:lnTo>
                  <a:pt x="34798" y="50567"/>
                </a:lnTo>
                <a:lnTo>
                  <a:pt x="34928" y="50678"/>
                </a:lnTo>
                <a:lnTo>
                  <a:pt x="35189" y="50846"/>
                </a:lnTo>
                <a:lnTo>
                  <a:pt x="35077" y="50939"/>
                </a:lnTo>
                <a:lnTo>
                  <a:pt x="34928" y="51069"/>
                </a:lnTo>
                <a:lnTo>
                  <a:pt x="34872" y="51144"/>
                </a:lnTo>
                <a:lnTo>
                  <a:pt x="34853" y="51218"/>
                </a:lnTo>
                <a:lnTo>
                  <a:pt x="34872" y="51237"/>
                </a:lnTo>
                <a:lnTo>
                  <a:pt x="34891" y="51256"/>
                </a:lnTo>
                <a:lnTo>
                  <a:pt x="34928" y="51274"/>
                </a:lnTo>
                <a:lnTo>
                  <a:pt x="35021" y="51274"/>
                </a:lnTo>
                <a:lnTo>
                  <a:pt x="35058" y="51256"/>
                </a:lnTo>
                <a:lnTo>
                  <a:pt x="35170" y="51200"/>
                </a:lnTo>
                <a:lnTo>
                  <a:pt x="35244" y="51125"/>
                </a:lnTo>
                <a:lnTo>
                  <a:pt x="35338" y="51088"/>
                </a:lnTo>
                <a:lnTo>
                  <a:pt x="35412" y="51051"/>
                </a:lnTo>
                <a:lnTo>
                  <a:pt x="35487" y="51069"/>
                </a:lnTo>
                <a:lnTo>
                  <a:pt x="35524" y="51088"/>
                </a:lnTo>
                <a:lnTo>
                  <a:pt x="35580" y="51125"/>
                </a:lnTo>
                <a:lnTo>
                  <a:pt x="35617" y="51144"/>
                </a:lnTo>
                <a:lnTo>
                  <a:pt x="35654" y="51144"/>
                </a:lnTo>
                <a:lnTo>
                  <a:pt x="35691" y="51125"/>
                </a:lnTo>
                <a:lnTo>
                  <a:pt x="35710" y="51107"/>
                </a:lnTo>
                <a:lnTo>
                  <a:pt x="35710" y="51088"/>
                </a:lnTo>
                <a:lnTo>
                  <a:pt x="35691" y="51051"/>
                </a:lnTo>
                <a:lnTo>
                  <a:pt x="35654" y="50995"/>
                </a:lnTo>
                <a:lnTo>
                  <a:pt x="35617" y="50939"/>
                </a:lnTo>
                <a:lnTo>
                  <a:pt x="35635" y="50883"/>
                </a:lnTo>
                <a:lnTo>
                  <a:pt x="35654" y="50846"/>
                </a:lnTo>
                <a:lnTo>
                  <a:pt x="35747" y="50790"/>
                </a:lnTo>
                <a:lnTo>
                  <a:pt x="35822" y="50734"/>
                </a:lnTo>
                <a:lnTo>
                  <a:pt x="35952" y="50623"/>
                </a:lnTo>
                <a:lnTo>
                  <a:pt x="35989" y="50548"/>
                </a:lnTo>
                <a:lnTo>
                  <a:pt x="36026" y="50492"/>
                </a:lnTo>
                <a:lnTo>
                  <a:pt x="36026" y="50436"/>
                </a:lnTo>
                <a:lnTo>
                  <a:pt x="35971" y="50399"/>
                </a:lnTo>
                <a:lnTo>
                  <a:pt x="35915" y="50380"/>
                </a:lnTo>
                <a:lnTo>
                  <a:pt x="35840" y="50380"/>
                </a:lnTo>
                <a:lnTo>
                  <a:pt x="35784" y="50399"/>
                </a:lnTo>
                <a:lnTo>
                  <a:pt x="35729" y="50436"/>
                </a:lnTo>
                <a:lnTo>
                  <a:pt x="35635" y="50511"/>
                </a:lnTo>
                <a:lnTo>
                  <a:pt x="35524" y="50585"/>
                </a:lnTo>
                <a:lnTo>
                  <a:pt x="35449" y="50641"/>
                </a:lnTo>
                <a:lnTo>
                  <a:pt x="35431" y="50660"/>
                </a:lnTo>
                <a:lnTo>
                  <a:pt x="35319" y="50604"/>
                </a:lnTo>
                <a:lnTo>
                  <a:pt x="35263" y="50567"/>
                </a:lnTo>
                <a:lnTo>
                  <a:pt x="35207" y="50511"/>
                </a:lnTo>
                <a:lnTo>
                  <a:pt x="35133" y="50474"/>
                </a:lnTo>
                <a:lnTo>
                  <a:pt x="35077" y="50418"/>
                </a:lnTo>
                <a:lnTo>
                  <a:pt x="34984" y="50380"/>
                </a:lnTo>
                <a:lnTo>
                  <a:pt x="34872" y="50362"/>
                </a:lnTo>
                <a:close/>
                <a:moveTo>
                  <a:pt x="38614" y="50362"/>
                </a:moveTo>
                <a:lnTo>
                  <a:pt x="38503" y="50399"/>
                </a:lnTo>
                <a:lnTo>
                  <a:pt x="38410" y="50436"/>
                </a:lnTo>
                <a:lnTo>
                  <a:pt x="38205" y="50529"/>
                </a:lnTo>
                <a:lnTo>
                  <a:pt x="38093" y="50567"/>
                </a:lnTo>
                <a:lnTo>
                  <a:pt x="38019" y="50511"/>
                </a:lnTo>
                <a:lnTo>
                  <a:pt x="37963" y="50474"/>
                </a:lnTo>
                <a:lnTo>
                  <a:pt x="37907" y="50436"/>
                </a:lnTo>
                <a:lnTo>
                  <a:pt x="37851" y="50399"/>
                </a:lnTo>
                <a:lnTo>
                  <a:pt x="37795" y="50380"/>
                </a:lnTo>
                <a:lnTo>
                  <a:pt x="37739" y="50380"/>
                </a:lnTo>
                <a:lnTo>
                  <a:pt x="37683" y="50399"/>
                </a:lnTo>
                <a:lnTo>
                  <a:pt x="37628" y="50436"/>
                </a:lnTo>
                <a:lnTo>
                  <a:pt x="37590" y="50492"/>
                </a:lnTo>
                <a:lnTo>
                  <a:pt x="37590" y="50529"/>
                </a:lnTo>
                <a:lnTo>
                  <a:pt x="37609" y="50585"/>
                </a:lnTo>
                <a:lnTo>
                  <a:pt x="37646" y="50641"/>
                </a:lnTo>
                <a:lnTo>
                  <a:pt x="37702" y="50697"/>
                </a:lnTo>
                <a:lnTo>
                  <a:pt x="37777" y="50753"/>
                </a:lnTo>
                <a:lnTo>
                  <a:pt x="37646" y="50827"/>
                </a:lnTo>
                <a:lnTo>
                  <a:pt x="37516" y="50920"/>
                </a:lnTo>
                <a:lnTo>
                  <a:pt x="37441" y="50958"/>
                </a:lnTo>
                <a:lnTo>
                  <a:pt x="37386" y="51032"/>
                </a:lnTo>
                <a:lnTo>
                  <a:pt x="37348" y="51088"/>
                </a:lnTo>
                <a:lnTo>
                  <a:pt x="37348" y="51162"/>
                </a:lnTo>
                <a:lnTo>
                  <a:pt x="37367" y="51218"/>
                </a:lnTo>
                <a:lnTo>
                  <a:pt x="37404" y="51256"/>
                </a:lnTo>
                <a:lnTo>
                  <a:pt x="37460" y="51274"/>
                </a:lnTo>
                <a:lnTo>
                  <a:pt x="37534" y="51274"/>
                </a:lnTo>
                <a:lnTo>
                  <a:pt x="37683" y="51237"/>
                </a:lnTo>
                <a:lnTo>
                  <a:pt x="37795" y="51181"/>
                </a:lnTo>
                <a:lnTo>
                  <a:pt x="37944" y="51069"/>
                </a:lnTo>
                <a:lnTo>
                  <a:pt x="38019" y="51013"/>
                </a:lnTo>
                <a:lnTo>
                  <a:pt x="38093" y="50995"/>
                </a:lnTo>
                <a:lnTo>
                  <a:pt x="38168" y="51013"/>
                </a:lnTo>
                <a:lnTo>
                  <a:pt x="38242" y="51069"/>
                </a:lnTo>
                <a:lnTo>
                  <a:pt x="38316" y="51125"/>
                </a:lnTo>
                <a:lnTo>
                  <a:pt x="38372" y="51162"/>
                </a:lnTo>
                <a:lnTo>
                  <a:pt x="38521" y="51162"/>
                </a:lnTo>
                <a:lnTo>
                  <a:pt x="38540" y="51125"/>
                </a:lnTo>
                <a:lnTo>
                  <a:pt x="38521" y="51069"/>
                </a:lnTo>
                <a:lnTo>
                  <a:pt x="38447" y="50958"/>
                </a:lnTo>
                <a:lnTo>
                  <a:pt x="38354" y="50827"/>
                </a:lnTo>
                <a:lnTo>
                  <a:pt x="38540" y="50716"/>
                </a:lnTo>
                <a:lnTo>
                  <a:pt x="38614" y="50641"/>
                </a:lnTo>
                <a:lnTo>
                  <a:pt x="38689" y="50567"/>
                </a:lnTo>
                <a:lnTo>
                  <a:pt x="38707" y="50511"/>
                </a:lnTo>
                <a:lnTo>
                  <a:pt x="38726" y="50436"/>
                </a:lnTo>
                <a:lnTo>
                  <a:pt x="38726" y="50399"/>
                </a:lnTo>
                <a:lnTo>
                  <a:pt x="38707" y="50380"/>
                </a:lnTo>
                <a:lnTo>
                  <a:pt x="38670" y="50362"/>
                </a:lnTo>
                <a:close/>
                <a:moveTo>
                  <a:pt x="43027" y="50362"/>
                </a:moveTo>
                <a:lnTo>
                  <a:pt x="42952" y="50380"/>
                </a:lnTo>
                <a:lnTo>
                  <a:pt x="42915" y="50436"/>
                </a:lnTo>
                <a:lnTo>
                  <a:pt x="42896" y="50511"/>
                </a:lnTo>
                <a:lnTo>
                  <a:pt x="42915" y="50567"/>
                </a:lnTo>
                <a:lnTo>
                  <a:pt x="42934" y="50604"/>
                </a:lnTo>
                <a:lnTo>
                  <a:pt x="42990" y="50660"/>
                </a:lnTo>
                <a:lnTo>
                  <a:pt x="43120" y="50771"/>
                </a:lnTo>
                <a:lnTo>
                  <a:pt x="43027" y="50865"/>
                </a:lnTo>
                <a:lnTo>
                  <a:pt x="42990" y="50920"/>
                </a:lnTo>
                <a:lnTo>
                  <a:pt x="42952" y="50995"/>
                </a:lnTo>
                <a:lnTo>
                  <a:pt x="42934" y="51051"/>
                </a:lnTo>
                <a:lnTo>
                  <a:pt x="42952" y="51088"/>
                </a:lnTo>
                <a:lnTo>
                  <a:pt x="43008" y="51125"/>
                </a:lnTo>
                <a:lnTo>
                  <a:pt x="43101" y="51125"/>
                </a:lnTo>
                <a:lnTo>
                  <a:pt x="43194" y="51107"/>
                </a:lnTo>
                <a:lnTo>
                  <a:pt x="43269" y="51051"/>
                </a:lnTo>
                <a:lnTo>
                  <a:pt x="43325" y="51013"/>
                </a:lnTo>
                <a:lnTo>
                  <a:pt x="43362" y="50995"/>
                </a:lnTo>
                <a:lnTo>
                  <a:pt x="43399" y="51013"/>
                </a:lnTo>
                <a:lnTo>
                  <a:pt x="43436" y="51069"/>
                </a:lnTo>
                <a:lnTo>
                  <a:pt x="43492" y="51107"/>
                </a:lnTo>
                <a:lnTo>
                  <a:pt x="43548" y="51181"/>
                </a:lnTo>
                <a:lnTo>
                  <a:pt x="43604" y="51256"/>
                </a:lnTo>
                <a:lnTo>
                  <a:pt x="43641" y="51274"/>
                </a:lnTo>
                <a:lnTo>
                  <a:pt x="43678" y="51274"/>
                </a:lnTo>
                <a:lnTo>
                  <a:pt x="43716" y="51256"/>
                </a:lnTo>
                <a:lnTo>
                  <a:pt x="43734" y="51200"/>
                </a:lnTo>
                <a:lnTo>
                  <a:pt x="43716" y="51144"/>
                </a:lnTo>
                <a:lnTo>
                  <a:pt x="43697" y="51069"/>
                </a:lnTo>
                <a:lnTo>
                  <a:pt x="43623" y="50902"/>
                </a:lnTo>
                <a:lnTo>
                  <a:pt x="43604" y="50846"/>
                </a:lnTo>
                <a:lnTo>
                  <a:pt x="43604" y="50809"/>
                </a:lnTo>
                <a:lnTo>
                  <a:pt x="43678" y="50734"/>
                </a:lnTo>
                <a:lnTo>
                  <a:pt x="43809" y="50585"/>
                </a:lnTo>
                <a:lnTo>
                  <a:pt x="43865" y="50511"/>
                </a:lnTo>
                <a:lnTo>
                  <a:pt x="43902" y="50436"/>
                </a:lnTo>
                <a:lnTo>
                  <a:pt x="43902" y="50418"/>
                </a:lnTo>
                <a:lnTo>
                  <a:pt x="43883" y="50399"/>
                </a:lnTo>
                <a:lnTo>
                  <a:pt x="43846" y="50399"/>
                </a:lnTo>
                <a:lnTo>
                  <a:pt x="43809" y="50418"/>
                </a:lnTo>
                <a:lnTo>
                  <a:pt x="43716" y="50455"/>
                </a:lnTo>
                <a:lnTo>
                  <a:pt x="43585" y="50529"/>
                </a:lnTo>
                <a:lnTo>
                  <a:pt x="43474" y="50585"/>
                </a:lnTo>
                <a:lnTo>
                  <a:pt x="43436" y="50604"/>
                </a:lnTo>
                <a:lnTo>
                  <a:pt x="43399" y="50604"/>
                </a:lnTo>
                <a:lnTo>
                  <a:pt x="43362" y="50585"/>
                </a:lnTo>
                <a:lnTo>
                  <a:pt x="43325" y="50567"/>
                </a:lnTo>
                <a:lnTo>
                  <a:pt x="43250" y="50492"/>
                </a:lnTo>
                <a:lnTo>
                  <a:pt x="43176" y="50418"/>
                </a:lnTo>
                <a:lnTo>
                  <a:pt x="43139" y="50380"/>
                </a:lnTo>
                <a:lnTo>
                  <a:pt x="43101" y="50362"/>
                </a:lnTo>
                <a:close/>
                <a:moveTo>
                  <a:pt x="50958" y="50380"/>
                </a:moveTo>
                <a:lnTo>
                  <a:pt x="50902" y="50399"/>
                </a:lnTo>
                <a:lnTo>
                  <a:pt x="50865" y="50455"/>
                </a:lnTo>
                <a:lnTo>
                  <a:pt x="50846" y="50529"/>
                </a:lnTo>
                <a:lnTo>
                  <a:pt x="50846" y="50585"/>
                </a:lnTo>
                <a:lnTo>
                  <a:pt x="50902" y="50641"/>
                </a:lnTo>
                <a:lnTo>
                  <a:pt x="50958" y="50697"/>
                </a:lnTo>
                <a:lnTo>
                  <a:pt x="51107" y="50771"/>
                </a:lnTo>
                <a:lnTo>
                  <a:pt x="51219" y="50846"/>
                </a:lnTo>
                <a:lnTo>
                  <a:pt x="51144" y="50939"/>
                </a:lnTo>
                <a:lnTo>
                  <a:pt x="51070" y="51051"/>
                </a:lnTo>
                <a:lnTo>
                  <a:pt x="51051" y="51107"/>
                </a:lnTo>
                <a:lnTo>
                  <a:pt x="51033" y="51162"/>
                </a:lnTo>
                <a:lnTo>
                  <a:pt x="51070" y="51218"/>
                </a:lnTo>
                <a:lnTo>
                  <a:pt x="51126" y="51256"/>
                </a:lnTo>
                <a:lnTo>
                  <a:pt x="51182" y="51274"/>
                </a:lnTo>
                <a:lnTo>
                  <a:pt x="51237" y="51256"/>
                </a:lnTo>
                <a:lnTo>
                  <a:pt x="51293" y="51218"/>
                </a:lnTo>
                <a:lnTo>
                  <a:pt x="51349" y="51162"/>
                </a:lnTo>
                <a:lnTo>
                  <a:pt x="51442" y="51069"/>
                </a:lnTo>
                <a:lnTo>
                  <a:pt x="51479" y="51032"/>
                </a:lnTo>
                <a:lnTo>
                  <a:pt x="51535" y="51013"/>
                </a:lnTo>
                <a:lnTo>
                  <a:pt x="51573" y="51032"/>
                </a:lnTo>
                <a:lnTo>
                  <a:pt x="51647" y="51069"/>
                </a:lnTo>
                <a:lnTo>
                  <a:pt x="51777" y="51181"/>
                </a:lnTo>
                <a:lnTo>
                  <a:pt x="51833" y="51218"/>
                </a:lnTo>
                <a:lnTo>
                  <a:pt x="51908" y="51237"/>
                </a:lnTo>
                <a:lnTo>
                  <a:pt x="51963" y="51218"/>
                </a:lnTo>
                <a:lnTo>
                  <a:pt x="52001" y="51181"/>
                </a:lnTo>
                <a:lnTo>
                  <a:pt x="52019" y="51125"/>
                </a:lnTo>
                <a:lnTo>
                  <a:pt x="52001" y="51051"/>
                </a:lnTo>
                <a:lnTo>
                  <a:pt x="51963" y="50995"/>
                </a:lnTo>
                <a:lnTo>
                  <a:pt x="51908" y="50920"/>
                </a:lnTo>
                <a:lnTo>
                  <a:pt x="51777" y="50809"/>
                </a:lnTo>
                <a:lnTo>
                  <a:pt x="51684" y="50716"/>
                </a:lnTo>
                <a:lnTo>
                  <a:pt x="51740" y="50623"/>
                </a:lnTo>
                <a:lnTo>
                  <a:pt x="51796" y="50511"/>
                </a:lnTo>
                <a:lnTo>
                  <a:pt x="51815" y="50455"/>
                </a:lnTo>
                <a:lnTo>
                  <a:pt x="51815" y="50418"/>
                </a:lnTo>
                <a:lnTo>
                  <a:pt x="51777" y="50399"/>
                </a:lnTo>
                <a:lnTo>
                  <a:pt x="51703" y="50380"/>
                </a:lnTo>
                <a:lnTo>
                  <a:pt x="51666" y="50399"/>
                </a:lnTo>
                <a:lnTo>
                  <a:pt x="51610" y="50455"/>
                </a:lnTo>
                <a:lnTo>
                  <a:pt x="51554" y="50511"/>
                </a:lnTo>
                <a:lnTo>
                  <a:pt x="51517" y="50529"/>
                </a:lnTo>
                <a:lnTo>
                  <a:pt x="51442" y="50548"/>
                </a:lnTo>
                <a:lnTo>
                  <a:pt x="51386" y="50529"/>
                </a:lnTo>
                <a:lnTo>
                  <a:pt x="51275" y="50455"/>
                </a:lnTo>
                <a:lnTo>
                  <a:pt x="51163" y="50418"/>
                </a:lnTo>
                <a:lnTo>
                  <a:pt x="51051" y="50380"/>
                </a:lnTo>
                <a:close/>
                <a:moveTo>
                  <a:pt x="72574" y="50380"/>
                </a:moveTo>
                <a:lnTo>
                  <a:pt x="72499" y="50418"/>
                </a:lnTo>
                <a:lnTo>
                  <a:pt x="72462" y="50474"/>
                </a:lnTo>
                <a:lnTo>
                  <a:pt x="72443" y="50529"/>
                </a:lnTo>
                <a:lnTo>
                  <a:pt x="72443" y="50585"/>
                </a:lnTo>
                <a:lnTo>
                  <a:pt x="72481" y="50641"/>
                </a:lnTo>
                <a:lnTo>
                  <a:pt x="72592" y="50734"/>
                </a:lnTo>
                <a:lnTo>
                  <a:pt x="72704" y="50809"/>
                </a:lnTo>
                <a:lnTo>
                  <a:pt x="72462" y="50939"/>
                </a:lnTo>
                <a:lnTo>
                  <a:pt x="72350" y="51032"/>
                </a:lnTo>
                <a:lnTo>
                  <a:pt x="72313" y="51069"/>
                </a:lnTo>
                <a:lnTo>
                  <a:pt x="72294" y="51125"/>
                </a:lnTo>
                <a:lnTo>
                  <a:pt x="72294" y="51200"/>
                </a:lnTo>
                <a:lnTo>
                  <a:pt x="72332" y="51256"/>
                </a:lnTo>
                <a:lnTo>
                  <a:pt x="72388" y="51274"/>
                </a:lnTo>
                <a:lnTo>
                  <a:pt x="72462" y="51274"/>
                </a:lnTo>
                <a:lnTo>
                  <a:pt x="72611" y="51256"/>
                </a:lnTo>
                <a:lnTo>
                  <a:pt x="72723" y="51200"/>
                </a:lnTo>
                <a:lnTo>
                  <a:pt x="72778" y="51144"/>
                </a:lnTo>
                <a:lnTo>
                  <a:pt x="72872" y="51088"/>
                </a:lnTo>
                <a:lnTo>
                  <a:pt x="72946" y="51032"/>
                </a:lnTo>
                <a:lnTo>
                  <a:pt x="73002" y="50995"/>
                </a:lnTo>
                <a:lnTo>
                  <a:pt x="73039" y="50995"/>
                </a:lnTo>
                <a:lnTo>
                  <a:pt x="73076" y="51013"/>
                </a:lnTo>
                <a:lnTo>
                  <a:pt x="73151" y="51051"/>
                </a:lnTo>
                <a:lnTo>
                  <a:pt x="73225" y="51107"/>
                </a:lnTo>
                <a:lnTo>
                  <a:pt x="73263" y="51125"/>
                </a:lnTo>
                <a:lnTo>
                  <a:pt x="73300" y="51107"/>
                </a:lnTo>
                <a:lnTo>
                  <a:pt x="73374" y="51088"/>
                </a:lnTo>
                <a:lnTo>
                  <a:pt x="73393" y="51051"/>
                </a:lnTo>
                <a:lnTo>
                  <a:pt x="73412" y="51013"/>
                </a:lnTo>
                <a:lnTo>
                  <a:pt x="73393" y="50958"/>
                </a:lnTo>
                <a:lnTo>
                  <a:pt x="73318" y="50846"/>
                </a:lnTo>
                <a:lnTo>
                  <a:pt x="73225" y="50753"/>
                </a:lnTo>
                <a:lnTo>
                  <a:pt x="73281" y="50697"/>
                </a:lnTo>
                <a:lnTo>
                  <a:pt x="73337" y="50585"/>
                </a:lnTo>
                <a:lnTo>
                  <a:pt x="73374" y="50492"/>
                </a:lnTo>
                <a:lnTo>
                  <a:pt x="73374" y="50436"/>
                </a:lnTo>
                <a:lnTo>
                  <a:pt x="73356" y="50399"/>
                </a:lnTo>
                <a:lnTo>
                  <a:pt x="73318" y="50380"/>
                </a:lnTo>
                <a:lnTo>
                  <a:pt x="73281" y="50380"/>
                </a:lnTo>
                <a:lnTo>
                  <a:pt x="73188" y="50436"/>
                </a:lnTo>
                <a:lnTo>
                  <a:pt x="73114" y="50511"/>
                </a:lnTo>
                <a:lnTo>
                  <a:pt x="73039" y="50548"/>
                </a:lnTo>
                <a:lnTo>
                  <a:pt x="72983" y="50548"/>
                </a:lnTo>
                <a:lnTo>
                  <a:pt x="72909" y="50529"/>
                </a:lnTo>
                <a:lnTo>
                  <a:pt x="72778" y="50455"/>
                </a:lnTo>
                <a:lnTo>
                  <a:pt x="72704" y="50418"/>
                </a:lnTo>
                <a:lnTo>
                  <a:pt x="72648" y="50380"/>
                </a:lnTo>
                <a:close/>
                <a:moveTo>
                  <a:pt x="80468" y="50380"/>
                </a:moveTo>
                <a:lnTo>
                  <a:pt x="80393" y="50399"/>
                </a:lnTo>
                <a:lnTo>
                  <a:pt x="80337" y="50436"/>
                </a:lnTo>
                <a:lnTo>
                  <a:pt x="80319" y="50492"/>
                </a:lnTo>
                <a:lnTo>
                  <a:pt x="80319" y="50567"/>
                </a:lnTo>
                <a:lnTo>
                  <a:pt x="80337" y="50604"/>
                </a:lnTo>
                <a:lnTo>
                  <a:pt x="80412" y="50697"/>
                </a:lnTo>
                <a:lnTo>
                  <a:pt x="80505" y="50771"/>
                </a:lnTo>
                <a:lnTo>
                  <a:pt x="80524" y="50809"/>
                </a:lnTo>
                <a:lnTo>
                  <a:pt x="80542" y="50865"/>
                </a:lnTo>
                <a:lnTo>
                  <a:pt x="80524" y="50902"/>
                </a:lnTo>
                <a:lnTo>
                  <a:pt x="80505" y="50920"/>
                </a:lnTo>
                <a:lnTo>
                  <a:pt x="80449" y="50995"/>
                </a:lnTo>
                <a:lnTo>
                  <a:pt x="80393" y="51051"/>
                </a:lnTo>
                <a:lnTo>
                  <a:pt x="80393" y="51107"/>
                </a:lnTo>
                <a:lnTo>
                  <a:pt x="80393" y="51144"/>
                </a:lnTo>
                <a:lnTo>
                  <a:pt x="80431" y="51181"/>
                </a:lnTo>
                <a:lnTo>
                  <a:pt x="80468" y="51200"/>
                </a:lnTo>
                <a:lnTo>
                  <a:pt x="80505" y="51218"/>
                </a:lnTo>
                <a:lnTo>
                  <a:pt x="80542" y="51200"/>
                </a:lnTo>
                <a:lnTo>
                  <a:pt x="80635" y="51162"/>
                </a:lnTo>
                <a:lnTo>
                  <a:pt x="80710" y="51144"/>
                </a:lnTo>
                <a:lnTo>
                  <a:pt x="80784" y="51125"/>
                </a:lnTo>
                <a:lnTo>
                  <a:pt x="80803" y="51125"/>
                </a:lnTo>
                <a:lnTo>
                  <a:pt x="80821" y="51144"/>
                </a:lnTo>
                <a:lnTo>
                  <a:pt x="80896" y="51181"/>
                </a:lnTo>
                <a:lnTo>
                  <a:pt x="80933" y="51200"/>
                </a:lnTo>
                <a:lnTo>
                  <a:pt x="80970" y="51237"/>
                </a:lnTo>
                <a:lnTo>
                  <a:pt x="81026" y="51274"/>
                </a:lnTo>
                <a:lnTo>
                  <a:pt x="81082" y="51274"/>
                </a:lnTo>
                <a:lnTo>
                  <a:pt x="81138" y="51256"/>
                </a:lnTo>
                <a:lnTo>
                  <a:pt x="81157" y="51200"/>
                </a:lnTo>
                <a:lnTo>
                  <a:pt x="81175" y="51162"/>
                </a:lnTo>
                <a:lnTo>
                  <a:pt x="81157" y="51107"/>
                </a:lnTo>
                <a:lnTo>
                  <a:pt x="81101" y="50995"/>
                </a:lnTo>
                <a:lnTo>
                  <a:pt x="81045" y="50902"/>
                </a:lnTo>
                <a:lnTo>
                  <a:pt x="81250" y="50790"/>
                </a:lnTo>
                <a:lnTo>
                  <a:pt x="81361" y="50716"/>
                </a:lnTo>
                <a:lnTo>
                  <a:pt x="81399" y="50678"/>
                </a:lnTo>
                <a:lnTo>
                  <a:pt x="81436" y="50641"/>
                </a:lnTo>
                <a:lnTo>
                  <a:pt x="81455" y="50585"/>
                </a:lnTo>
                <a:lnTo>
                  <a:pt x="81436" y="50529"/>
                </a:lnTo>
                <a:lnTo>
                  <a:pt x="81399" y="50492"/>
                </a:lnTo>
                <a:lnTo>
                  <a:pt x="81380" y="50474"/>
                </a:lnTo>
                <a:lnTo>
                  <a:pt x="81324" y="50492"/>
                </a:lnTo>
                <a:lnTo>
                  <a:pt x="81231" y="50511"/>
                </a:lnTo>
                <a:lnTo>
                  <a:pt x="81082" y="50585"/>
                </a:lnTo>
                <a:lnTo>
                  <a:pt x="80952" y="50641"/>
                </a:lnTo>
                <a:lnTo>
                  <a:pt x="80896" y="50660"/>
                </a:lnTo>
                <a:lnTo>
                  <a:pt x="80859" y="50660"/>
                </a:lnTo>
                <a:lnTo>
                  <a:pt x="80821" y="50641"/>
                </a:lnTo>
                <a:lnTo>
                  <a:pt x="80784" y="50604"/>
                </a:lnTo>
                <a:lnTo>
                  <a:pt x="80710" y="50511"/>
                </a:lnTo>
                <a:lnTo>
                  <a:pt x="80617" y="50436"/>
                </a:lnTo>
                <a:lnTo>
                  <a:pt x="80579" y="50399"/>
                </a:lnTo>
                <a:lnTo>
                  <a:pt x="80524" y="50380"/>
                </a:lnTo>
                <a:close/>
                <a:moveTo>
                  <a:pt x="89311" y="50362"/>
                </a:moveTo>
                <a:lnTo>
                  <a:pt x="89144" y="50474"/>
                </a:lnTo>
                <a:lnTo>
                  <a:pt x="88958" y="50567"/>
                </a:lnTo>
                <a:lnTo>
                  <a:pt x="88864" y="50604"/>
                </a:lnTo>
                <a:lnTo>
                  <a:pt x="88790" y="50567"/>
                </a:lnTo>
                <a:lnTo>
                  <a:pt x="88753" y="50529"/>
                </a:lnTo>
                <a:lnTo>
                  <a:pt x="88697" y="50492"/>
                </a:lnTo>
                <a:lnTo>
                  <a:pt x="88660" y="50455"/>
                </a:lnTo>
                <a:lnTo>
                  <a:pt x="88604" y="50436"/>
                </a:lnTo>
                <a:lnTo>
                  <a:pt x="88492" y="50399"/>
                </a:lnTo>
                <a:lnTo>
                  <a:pt x="88455" y="50399"/>
                </a:lnTo>
                <a:lnTo>
                  <a:pt x="88418" y="50418"/>
                </a:lnTo>
                <a:lnTo>
                  <a:pt x="88399" y="50436"/>
                </a:lnTo>
                <a:lnTo>
                  <a:pt x="88399" y="50455"/>
                </a:lnTo>
                <a:lnTo>
                  <a:pt x="88399" y="50529"/>
                </a:lnTo>
                <a:lnTo>
                  <a:pt x="88418" y="50604"/>
                </a:lnTo>
                <a:lnTo>
                  <a:pt x="88474" y="50678"/>
                </a:lnTo>
                <a:lnTo>
                  <a:pt x="88529" y="50753"/>
                </a:lnTo>
                <a:lnTo>
                  <a:pt x="88585" y="50827"/>
                </a:lnTo>
                <a:lnTo>
                  <a:pt x="88492" y="50902"/>
                </a:lnTo>
                <a:lnTo>
                  <a:pt x="88380" y="51013"/>
                </a:lnTo>
                <a:lnTo>
                  <a:pt x="88343" y="51069"/>
                </a:lnTo>
                <a:lnTo>
                  <a:pt x="88343" y="51125"/>
                </a:lnTo>
                <a:lnTo>
                  <a:pt x="88362" y="51200"/>
                </a:lnTo>
                <a:lnTo>
                  <a:pt x="88436" y="51256"/>
                </a:lnTo>
                <a:lnTo>
                  <a:pt x="88492" y="51274"/>
                </a:lnTo>
                <a:lnTo>
                  <a:pt x="88548" y="51274"/>
                </a:lnTo>
                <a:lnTo>
                  <a:pt x="88604" y="51256"/>
                </a:lnTo>
                <a:lnTo>
                  <a:pt x="88678" y="51237"/>
                </a:lnTo>
                <a:lnTo>
                  <a:pt x="88771" y="51144"/>
                </a:lnTo>
                <a:lnTo>
                  <a:pt x="88827" y="51107"/>
                </a:lnTo>
                <a:lnTo>
                  <a:pt x="88864" y="51088"/>
                </a:lnTo>
                <a:lnTo>
                  <a:pt x="88920" y="51069"/>
                </a:lnTo>
                <a:lnTo>
                  <a:pt x="88976" y="51088"/>
                </a:lnTo>
                <a:lnTo>
                  <a:pt x="89069" y="51144"/>
                </a:lnTo>
                <a:lnTo>
                  <a:pt x="89200" y="51200"/>
                </a:lnTo>
                <a:lnTo>
                  <a:pt x="89293" y="51200"/>
                </a:lnTo>
                <a:lnTo>
                  <a:pt x="89311" y="51162"/>
                </a:lnTo>
                <a:lnTo>
                  <a:pt x="89311" y="51125"/>
                </a:lnTo>
                <a:lnTo>
                  <a:pt x="89311" y="51088"/>
                </a:lnTo>
                <a:lnTo>
                  <a:pt x="89237" y="51013"/>
                </a:lnTo>
                <a:lnTo>
                  <a:pt x="89162" y="50939"/>
                </a:lnTo>
                <a:lnTo>
                  <a:pt x="89144" y="50902"/>
                </a:lnTo>
                <a:lnTo>
                  <a:pt x="89125" y="50883"/>
                </a:lnTo>
                <a:lnTo>
                  <a:pt x="89144" y="50846"/>
                </a:lnTo>
                <a:lnTo>
                  <a:pt x="89181" y="50790"/>
                </a:lnTo>
                <a:lnTo>
                  <a:pt x="89293" y="50716"/>
                </a:lnTo>
                <a:lnTo>
                  <a:pt x="89404" y="50623"/>
                </a:lnTo>
                <a:lnTo>
                  <a:pt x="89442" y="50567"/>
                </a:lnTo>
                <a:lnTo>
                  <a:pt x="89479" y="50529"/>
                </a:lnTo>
                <a:lnTo>
                  <a:pt x="89479" y="50455"/>
                </a:lnTo>
                <a:lnTo>
                  <a:pt x="89442" y="50399"/>
                </a:lnTo>
                <a:lnTo>
                  <a:pt x="89423" y="50362"/>
                </a:lnTo>
                <a:close/>
                <a:moveTo>
                  <a:pt x="16031" y="50362"/>
                </a:moveTo>
                <a:lnTo>
                  <a:pt x="15993" y="50380"/>
                </a:lnTo>
                <a:lnTo>
                  <a:pt x="15938" y="50399"/>
                </a:lnTo>
                <a:lnTo>
                  <a:pt x="15919" y="50436"/>
                </a:lnTo>
                <a:lnTo>
                  <a:pt x="15919" y="50492"/>
                </a:lnTo>
                <a:lnTo>
                  <a:pt x="15938" y="50567"/>
                </a:lnTo>
                <a:lnTo>
                  <a:pt x="15993" y="50623"/>
                </a:lnTo>
                <a:lnTo>
                  <a:pt x="16049" y="50660"/>
                </a:lnTo>
                <a:lnTo>
                  <a:pt x="16217" y="50753"/>
                </a:lnTo>
                <a:lnTo>
                  <a:pt x="16533" y="50865"/>
                </a:lnTo>
                <a:lnTo>
                  <a:pt x="16459" y="50902"/>
                </a:lnTo>
                <a:lnTo>
                  <a:pt x="16384" y="50976"/>
                </a:lnTo>
                <a:lnTo>
                  <a:pt x="16310" y="51032"/>
                </a:lnTo>
                <a:lnTo>
                  <a:pt x="16291" y="51125"/>
                </a:lnTo>
                <a:lnTo>
                  <a:pt x="16291" y="51181"/>
                </a:lnTo>
                <a:lnTo>
                  <a:pt x="16291" y="51218"/>
                </a:lnTo>
                <a:lnTo>
                  <a:pt x="16329" y="51256"/>
                </a:lnTo>
                <a:lnTo>
                  <a:pt x="16366" y="51274"/>
                </a:lnTo>
                <a:lnTo>
                  <a:pt x="16459" y="51293"/>
                </a:lnTo>
                <a:lnTo>
                  <a:pt x="16552" y="51274"/>
                </a:lnTo>
                <a:lnTo>
                  <a:pt x="16645" y="51218"/>
                </a:lnTo>
                <a:lnTo>
                  <a:pt x="16719" y="51144"/>
                </a:lnTo>
                <a:lnTo>
                  <a:pt x="16794" y="51069"/>
                </a:lnTo>
                <a:lnTo>
                  <a:pt x="16850" y="51051"/>
                </a:lnTo>
                <a:lnTo>
                  <a:pt x="16868" y="51032"/>
                </a:lnTo>
                <a:lnTo>
                  <a:pt x="16924" y="51032"/>
                </a:lnTo>
                <a:lnTo>
                  <a:pt x="16980" y="51069"/>
                </a:lnTo>
                <a:lnTo>
                  <a:pt x="17092" y="51144"/>
                </a:lnTo>
                <a:lnTo>
                  <a:pt x="17222" y="51200"/>
                </a:lnTo>
                <a:lnTo>
                  <a:pt x="17278" y="51200"/>
                </a:lnTo>
                <a:lnTo>
                  <a:pt x="17315" y="51181"/>
                </a:lnTo>
                <a:lnTo>
                  <a:pt x="17315" y="51144"/>
                </a:lnTo>
                <a:lnTo>
                  <a:pt x="17297" y="51107"/>
                </a:lnTo>
                <a:lnTo>
                  <a:pt x="17222" y="51013"/>
                </a:lnTo>
                <a:lnTo>
                  <a:pt x="17073" y="50865"/>
                </a:lnTo>
                <a:lnTo>
                  <a:pt x="17129" y="50771"/>
                </a:lnTo>
                <a:lnTo>
                  <a:pt x="17241" y="50604"/>
                </a:lnTo>
                <a:lnTo>
                  <a:pt x="17297" y="50511"/>
                </a:lnTo>
                <a:lnTo>
                  <a:pt x="17315" y="50436"/>
                </a:lnTo>
                <a:lnTo>
                  <a:pt x="17315" y="50380"/>
                </a:lnTo>
                <a:lnTo>
                  <a:pt x="17278" y="50380"/>
                </a:lnTo>
                <a:lnTo>
                  <a:pt x="17222" y="50399"/>
                </a:lnTo>
                <a:lnTo>
                  <a:pt x="17148" y="50436"/>
                </a:lnTo>
                <a:lnTo>
                  <a:pt x="17017" y="50529"/>
                </a:lnTo>
                <a:lnTo>
                  <a:pt x="16887" y="50623"/>
                </a:lnTo>
                <a:lnTo>
                  <a:pt x="16831" y="50660"/>
                </a:lnTo>
                <a:lnTo>
                  <a:pt x="16719" y="50660"/>
                </a:lnTo>
                <a:lnTo>
                  <a:pt x="16664" y="50623"/>
                </a:lnTo>
                <a:lnTo>
                  <a:pt x="16515" y="50529"/>
                </a:lnTo>
                <a:lnTo>
                  <a:pt x="16366" y="50436"/>
                </a:lnTo>
                <a:lnTo>
                  <a:pt x="16291" y="50399"/>
                </a:lnTo>
                <a:lnTo>
                  <a:pt x="16217" y="50380"/>
                </a:lnTo>
                <a:lnTo>
                  <a:pt x="16105" y="50362"/>
                </a:lnTo>
                <a:close/>
                <a:moveTo>
                  <a:pt x="25023" y="50362"/>
                </a:moveTo>
                <a:lnTo>
                  <a:pt x="24930" y="50380"/>
                </a:lnTo>
                <a:lnTo>
                  <a:pt x="24856" y="50399"/>
                </a:lnTo>
                <a:lnTo>
                  <a:pt x="24800" y="50436"/>
                </a:lnTo>
                <a:lnTo>
                  <a:pt x="24669" y="50511"/>
                </a:lnTo>
                <a:lnTo>
                  <a:pt x="24595" y="50529"/>
                </a:lnTo>
                <a:lnTo>
                  <a:pt x="24576" y="50548"/>
                </a:lnTo>
                <a:lnTo>
                  <a:pt x="24465" y="50511"/>
                </a:lnTo>
                <a:lnTo>
                  <a:pt x="24372" y="50455"/>
                </a:lnTo>
                <a:lnTo>
                  <a:pt x="24260" y="50418"/>
                </a:lnTo>
                <a:lnTo>
                  <a:pt x="24204" y="50418"/>
                </a:lnTo>
                <a:lnTo>
                  <a:pt x="24148" y="50436"/>
                </a:lnTo>
                <a:lnTo>
                  <a:pt x="24129" y="50455"/>
                </a:lnTo>
                <a:lnTo>
                  <a:pt x="24111" y="50511"/>
                </a:lnTo>
                <a:lnTo>
                  <a:pt x="24129" y="50567"/>
                </a:lnTo>
                <a:lnTo>
                  <a:pt x="24185" y="50604"/>
                </a:lnTo>
                <a:lnTo>
                  <a:pt x="24278" y="50697"/>
                </a:lnTo>
                <a:lnTo>
                  <a:pt x="24353" y="50771"/>
                </a:lnTo>
                <a:lnTo>
                  <a:pt x="24353" y="50790"/>
                </a:lnTo>
                <a:lnTo>
                  <a:pt x="24334" y="50846"/>
                </a:lnTo>
                <a:lnTo>
                  <a:pt x="24297" y="50958"/>
                </a:lnTo>
                <a:lnTo>
                  <a:pt x="24241" y="51069"/>
                </a:lnTo>
                <a:lnTo>
                  <a:pt x="24241" y="51125"/>
                </a:lnTo>
                <a:lnTo>
                  <a:pt x="24241" y="51162"/>
                </a:lnTo>
                <a:lnTo>
                  <a:pt x="24278" y="51181"/>
                </a:lnTo>
                <a:lnTo>
                  <a:pt x="24353" y="51181"/>
                </a:lnTo>
                <a:lnTo>
                  <a:pt x="24390" y="51144"/>
                </a:lnTo>
                <a:lnTo>
                  <a:pt x="24427" y="51107"/>
                </a:lnTo>
                <a:lnTo>
                  <a:pt x="24520" y="51032"/>
                </a:lnTo>
                <a:lnTo>
                  <a:pt x="24614" y="50958"/>
                </a:lnTo>
                <a:lnTo>
                  <a:pt x="24651" y="50976"/>
                </a:lnTo>
                <a:lnTo>
                  <a:pt x="24707" y="50995"/>
                </a:lnTo>
                <a:lnTo>
                  <a:pt x="24800" y="51069"/>
                </a:lnTo>
                <a:lnTo>
                  <a:pt x="24967" y="51162"/>
                </a:lnTo>
                <a:lnTo>
                  <a:pt x="25098" y="51256"/>
                </a:lnTo>
                <a:lnTo>
                  <a:pt x="25153" y="51293"/>
                </a:lnTo>
                <a:lnTo>
                  <a:pt x="25191" y="51274"/>
                </a:lnTo>
                <a:lnTo>
                  <a:pt x="25209" y="51237"/>
                </a:lnTo>
                <a:lnTo>
                  <a:pt x="25172" y="51181"/>
                </a:lnTo>
                <a:lnTo>
                  <a:pt x="25060" y="51032"/>
                </a:lnTo>
                <a:lnTo>
                  <a:pt x="24930" y="50865"/>
                </a:lnTo>
                <a:lnTo>
                  <a:pt x="24856" y="50790"/>
                </a:lnTo>
                <a:lnTo>
                  <a:pt x="25042" y="50678"/>
                </a:lnTo>
                <a:lnTo>
                  <a:pt x="25135" y="50623"/>
                </a:lnTo>
                <a:lnTo>
                  <a:pt x="25153" y="50585"/>
                </a:lnTo>
                <a:lnTo>
                  <a:pt x="25172" y="50529"/>
                </a:lnTo>
                <a:lnTo>
                  <a:pt x="25172" y="50474"/>
                </a:lnTo>
                <a:lnTo>
                  <a:pt x="25172" y="50436"/>
                </a:lnTo>
                <a:lnTo>
                  <a:pt x="25135" y="50399"/>
                </a:lnTo>
                <a:lnTo>
                  <a:pt x="25116" y="50380"/>
                </a:lnTo>
                <a:lnTo>
                  <a:pt x="25023" y="50362"/>
                </a:lnTo>
                <a:close/>
                <a:moveTo>
                  <a:pt x="54719" y="50362"/>
                </a:moveTo>
                <a:lnTo>
                  <a:pt x="54496" y="50474"/>
                </a:lnTo>
                <a:lnTo>
                  <a:pt x="54291" y="50585"/>
                </a:lnTo>
                <a:lnTo>
                  <a:pt x="54216" y="50604"/>
                </a:lnTo>
                <a:lnTo>
                  <a:pt x="54179" y="50623"/>
                </a:lnTo>
                <a:lnTo>
                  <a:pt x="54123" y="50623"/>
                </a:lnTo>
                <a:lnTo>
                  <a:pt x="54086" y="50604"/>
                </a:lnTo>
                <a:lnTo>
                  <a:pt x="54011" y="50529"/>
                </a:lnTo>
                <a:lnTo>
                  <a:pt x="53918" y="50455"/>
                </a:lnTo>
                <a:lnTo>
                  <a:pt x="53844" y="50418"/>
                </a:lnTo>
                <a:lnTo>
                  <a:pt x="53751" y="50399"/>
                </a:lnTo>
                <a:lnTo>
                  <a:pt x="53714" y="50380"/>
                </a:lnTo>
                <a:lnTo>
                  <a:pt x="53658" y="50399"/>
                </a:lnTo>
                <a:lnTo>
                  <a:pt x="53639" y="50418"/>
                </a:lnTo>
                <a:lnTo>
                  <a:pt x="53602" y="50455"/>
                </a:lnTo>
                <a:lnTo>
                  <a:pt x="53602" y="50511"/>
                </a:lnTo>
                <a:lnTo>
                  <a:pt x="53620" y="50567"/>
                </a:lnTo>
                <a:lnTo>
                  <a:pt x="53639" y="50623"/>
                </a:lnTo>
                <a:lnTo>
                  <a:pt x="53676" y="50660"/>
                </a:lnTo>
                <a:lnTo>
                  <a:pt x="53788" y="50753"/>
                </a:lnTo>
                <a:lnTo>
                  <a:pt x="53863" y="50809"/>
                </a:lnTo>
                <a:lnTo>
                  <a:pt x="53732" y="50865"/>
                </a:lnTo>
                <a:lnTo>
                  <a:pt x="53565" y="50939"/>
                </a:lnTo>
                <a:lnTo>
                  <a:pt x="53490" y="50995"/>
                </a:lnTo>
                <a:lnTo>
                  <a:pt x="53434" y="51051"/>
                </a:lnTo>
                <a:lnTo>
                  <a:pt x="53378" y="51107"/>
                </a:lnTo>
                <a:lnTo>
                  <a:pt x="53378" y="51181"/>
                </a:lnTo>
                <a:lnTo>
                  <a:pt x="53397" y="51237"/>
                </a:lnTo>
                <a:lnTo>
                  <a:pt x="53453" y="51274"/>
                </a:lnTo>
                <a:lnTo>
                  <a:pt x="53509" y="51293"/>
                </a:lnTo>
                <a:lnTo>
                  <a:pt x="53583" y="51274"/>
                </a:lnTo>
                <a:lnTo>
                  <a:pt x="53732" y="51237"/>
                </a:lnTo>
                <a:lnTo>
                  <a:pt x="53825" y="51181"/>
                </a:lnTo>
                <a:lnTo>
                  <a:pt x="53993" y="51088"/>
                </a:lnTo>
                <a:lnTo>
                  <a:pt x="54086" y="51032"/>
                </a:lnTo>
                <a:lnTo>
                  <a:pt x="54142" y="51013"/>
                </a:lnTo>
                <a:lnTo>
                  <a:pt x="54216" y="51032"/>
                </a:lnTo>
                <a:lnTo>
                  <a:pt x="54291" y="51088"/>
                </a:lnTo>
                <a:lnTo>
                  <a:pt x="54347" y="51144"/>
                </a:lnTo>
                <a:lnTo>
                  <a:pt x="54421" y="51181"/>
                </a:lnTo>
                <a:lnTo>
                  <a:pt x="54514" y="51218"/>
                </a:lnTo>
                <a:lnTo>
                  <a:pt x="54551" y="51200"/>
                </a:lnTo>
                <a:lnTo>
                  <a:pt x="54570" y="51162"/>
                </a:lnTo>
                <a:lnTo>
                  <a:pt x="54551" y="51107"/>
                </a:lnTo>
                <a:lnTo>
                  <a:pt x="54458" y="50976"/>
                </a:lnTo>
                <a:lnTo>
                  <a:pt x="54365" y="50865"/>
                </a:lnTo>
                <a:lnTo>
                  <a:pt x="54570" y="50753"/>
                </a:lnTo>
                <a:lnTo>
                  <a:pt x="54663" y="50678"/>
                </a:lnTo>
                <a:lnTo>
                  <a:pt x="54756" y="50604"/>
                </a:lnTo>
                <a:lnTo>
                  <a:pt x="54793" y="50529"/>
                </a:lnTo>
                <a:lnTo>
                  <a:pt x="54831" y="50436"/>
                </a:lnTo>
                <a:lnTo>
                  <a:pt x="54831" y="50399"/>
                </a:lnTo>
                <a:lnTo>
                  <a:pt x="54812" y="50362"/>
                </a:lnTo>
                <a:close/>
                <a:moveTo>
                  <a:pt x="10706" y="50343"/>
                </a:moveTo>
                <a:lnTo>
                  <a:pt x="10650" y="50362"/>
                </a:lnTo>
                <a:lnTo>
                  <a:pt x="10594" y="50380"/>
                </a:lnTo>
                <a:lnTo>
                  <a:pt x="10557" y="50436"/>
                </a:lnTo>
                <a:lnTo>
                  <a:pt x="10538" y="50511"/>
                </a:lnTo>
                <a:lnTo>
                  <a:pt x="10557" y="50585"/>
                </a:lnTo>
                <a:lnTo>
                  <a:pt x="10594" y="50641"/>
                </a:lnTo>
                <a:lnTo>
                  <a:pt x="10669" y="50697"/>
                </a:lnTo>
                <a:lnTo>
                  <a:pt x="10743" y="50753"/>
                </a:lnTo>
                <a:lnTo>
                  <a:pt x="10911" y="50827"/>
                </a:lnTo>
                <a:lnTo>
                  <a:pt x="11041" y="50883"/>
                </a:lnTo>
                <a:lnTo>
                  <a:pt x="10967" y="51032"/>
                </a:lnTo>
                <a:lnTo>
                  <a:pt x="10929" y="51107"/>
                </a:lnTo>
                <a:lnTo>
                  <a:pt x="10911" y="51162"/>
                </a:lnTo>
                <a:lnTo>
                  <a:pt x="10929" y="51218"/>
                </a:lnTo>
                <a:lnTo>
                  <a:pt x="10948" y="51237"/>
                </a:lnTo>
                <a:lnTo>
                  <a:pt x="11004" y="51237"/>
                </a:lnTo>
                <a:lnTo>
                  <a:pt x="11097" y="51200"/>
                </a:lnTo>
                <a:lnTo>
                  <a:pt x="11209" y="51107"/>
                </a:lnTo>
                <a:lnTo>
                  <a:pt x="11283" y="51069"/>
                </a:lnTo>
                <a:lnTo>
                  <a:pt x="11320" y="51051"/>
                </a:lnTo>
                <a:lnTo>
                  <a:pt x="11376" y="51069"/>
                </a:lnTo>
                <a:lnTo>
                  <a:pt x="11451" y="51107"/>
                </a:lnTo>
                <a:lnTo>
                  <a:pt x="11562" y="51181"/>
                </a:lnTo>
                <a:lnTo>
                  <a:pt x="11674" y="51256"/>
                </a:lnTo>
                <a:lnTo>
                  <a:pt x="11786" y="51311"/>
                </a:lnTo>
                <a:lnTo>
                  <a:pt x="11897" y="51311"/>
                </a:lnTo>
                <a:lnTo>
                  <a:pt x="11953" y="51274"/>
                </a:lnTo>
                <a:lnTo>
                  <a:pt x="11972" y="51218"/>
                </a:lnTo>
                <a:lnTo>
                  <a:pt x="11991" y="51162"/>
                </a:lnTo>
                <a:lnTo>
                  <a:pt x="11972" y="51107"/>
                </a:lnTo>
                <a:lnTo>
                  <a:pt x="11935" y="51032"/>
                </a:lnTo>
                <a:lnTo>
                  <a:pt x="11897" y="50976"/>
                </a:lnTo>
                <a:lnTo>
                  <a:pt x="11786" y="50883"/>
                </a:lnTo>
                <a:lnTo>
                  <a:pt x="11674" y="50809"/>
                </a:lnTo>
                <a:lnTo>
                  <a:pt x="11767" y="50753"/>
                </a:lnTo>
                <a:lnTo>
                  <a:pt x="11860" y="50697"/>
                </a:lnTo>
                <a:lnTo>
                  <a:pt x="11935" y="50623"/>
                </a:lnTo>
                <a:lnTo>
                  <a:pt x="11991" y="50529"/>
                </a:lnTo>
                <a:lnTo>
                  <a:pt x="11991" y="50436"/>
                </a:lnTo>
                <a:lnTo>
                  <a:pt x="11972" y="50380"/>
                </a:lnTo>
                <a:lnTo>
                  <a:pt x="11916" y="50343"/>
                </a:lnTo>
                <a:lnTo>
                  <a:pt x="11767" y="50343"/>
                </a:lnTo>
                <a:lnTo>
                  <a:pt x="11674" y="50362"/>
                </a:lnTo>
                <a:lnTo>
                  <a:pt x="11544" y="50418"/>
                </a:lnTo>
                <a:lnTo>
                  <a:pt x="11413" y="50511"/>
                </a:lnTo>
                <a:lnTo>
                  <a:pt x="11357" y="50548"/>
                </a:lnTo>
                <a:lnTo>
                  <a:pt x="11283" y="50548"/>
                </a:lnTo>
                <a:lnTo>
                  <a:pt x="11209" y="50529"/>
                </a:lnTo>
                <a:lnTo>
                  <a:pt x="11134" y="50474"/>
                </a:lnTo>
                <a:lnTo>
                  <a:pt x="11041" y="50418"/>
                </a:lnTo>
                <a:lnTo>
                  <a:pt x="10967" y="50380"/>
                </a:lnTo>
                <a:lnTo>
                  <a:pt x="10855" y="50343"/>
                </a:lnTo>
                <a:close/>
                <a:moveTo>
                  <a:pt x="29529" y="50362"/>
                </a:moveTo>
                <a:lnTo>
                  <a:pt x="29473" y="50380"/>
                </a:lnTo>
                <a:lnTo>
                  <a:pt x="29436" y="50418"/>
                </a:lnTo>
                <a:lnTo>
                  <a:pt x="29417" y="50492"/>
                </a:lnTo>
                <a:lnTo>
                  <a:pt x="29417" y="50548"/>
                </a:lnTo>
                <a:lnTo>
                  <a:pt x="29473" y="50604"/>
                </a:lnTo>
                <a:lnTo>
                  <a:pt x="29529" y="50660"/>
                </a:lnTo>
                <a:lnTo>
                  <a:pt x="29603" y="50716"/>
                </a:lnTo>
                <a:lnTo>
                  <a:pt x="29901" y="50846"/>
                </a:lnTo>
                <a:lnTo>
                  <a:pt x="29808" y="50920"/>
                </a:lnTo>
                <a:lnTo>
                  <a:pt x="29715" y="51032"/>
                </a:lnTo>
                <a:lnTo>
                  <a:pt x="29659" y="51088"/>
                </a:lnTo>
                <a:lnTo>
                  <a:pt x="29640" y="51144"/>
                </a:lnTo>
                <a:lnTo>
                  <a:pt x="29640" y="51200"/>
                </a:lnTo>
                <a:lnTo>
                  <a:pt x="29659" y="51256"/>
                </a:lnTo>
                <a:lnTo>
                  <a:pt x="29715" y="51293"/>
                </a:lnTo>
                <a:lnTo>
                  <a:pt x="29771" y="51311"/>
                </a:lnTo>
                <a:lnTo>
                  <a:pt x="29845" y="51274"/>
                </a:lnTo>
                <a:lnTo>
                  <a:pt x="29901" y="51237"/>
                </a:lnTo>
                <a:lnTo>
                  <a:pt x="30031" y="51125"/>
                </a:lnTo>
                <a:lnTo>
                  <a:pt x="30087" y="51088"/>
                </a:lnTo>
                <a:lnTo>
                  <a:pt x="30125" y="51069"/>
                </a:lnTo>
                <a:lnTo>
                  <a:pt x="30162" y="51069"/>
                </a:lnTo>
                <a:lnTo>
                  <a:pt x="30218" y="51107"/>
                </a:lnTo>
                <a:lnTo>
                  <a:pt x="30348" y="51181"/>
                </a:lnTo>
                <a:lnTo>
                  <a:pt x="30497" y="51256"/>
                </a:lnTo>
                <a:lnTo>
                  <a:pt x="30553" y="51256"/>
                </a:lnTo>
                <a:lnTo>
                  <a:pt x="30590" y="51237"/>
                </a:lnTo>
                <a:lnTo>
                  <a:pt x="30609" y="51200"/>
                </a:lnTo>
                <a:lnTo>
                  <a:pt x="30609" y="51144"/>
                </a:lnTo>
                <a:lnTo>
                  <a:pt x="30571" y="51088"/>
                </a:lnTo>
                <a:lnTo>
                  <a:pt x="30534" y="51013"/>
                </a:lnTo>
                <a:lnTo>
                  <a:pt x="30441" y="50902"/>
                </a:lnTo>
                <a:lnTo>
                  <a:pt x="30348" y="50827"/>
                </a:lnTo>
                <a:lnTo>
                  <a:pt x="30441" y="50697"/>
                </a:lnTo>
                <a:lnTo>
                  <a:pt x="30515" y="50548"/>
                </a:lnTo>
                <a:lnTo>
                  <a:pt x="30534" y="50474"/>
                </a:lnTo>
                <a:lnTo>
                  <a:pt x="30515" y="50436"/>
                </a:lnTo>
                <a:lnTo>
                  <a:pt x="30460" y="50436"/>
                </a:lnTo>
                <a:lnTo>
                  <a:pt x="30367" y="50474"/>
                </a:lnTo>
                <a:lnTo>
                  <a:pt x="30255" y="50567"/>
                </a:lnTo>
                <a:lnTo>
                  <a:pt x="30180" y="50623"/>
                </a:lnTo>
                <a:lnTo>
                  <a:pt x="30125" y="50641"/>
                </a:lnTo>
                <a:lnTo>
                  <a:pt x="30069" y="50623"/>
                </a:lnTo>
                <a:lnTo>
                  <a:pt x="29994" y="50567"/>
                </a:lnTo>
                <a:lnTo>
                  <a:pt x="29864" y="50455"/>
                </a:lnTo>
                <a:lnTo>
                  <a:pt x="29752" y="50399"/>
                </a:lnTo>
                <a:lnTo>
                  <a:pt x="29603" y="50362"/>
                </a:lnTo>
                <a:close/>
                <a:moveTo>
                  <a:pt x="61757" y="50325"/>
                </a:moveTo>
                <a:lnTo>
                  <a:pt x="61719" y="50343"/>
                </a:lnTo>
                <a:lnTo>
                  <a:pt x="61682" y="50362"/>
                </a:lnTo>
                <a:lnTo>
                  <a:pt x="61645" y="50399"/>
                </a:lnTo>
                <a:lnTo>
                  <a:pt x="61626" y="50418"/>
                </a:lnTo>
                <a:lnTo>
                  <a:pt x="61626" y="50455"/>
                </a:lnTo>
                <a:lnTo>
                  <a:pt x="61645" y="50529"/>
                </a:lnTo>
                <a:lnTo>
                  <a:pt x="61719" y="50604"/>
                </a:lnTo>
                <a:lnTo>
                  <a:pt x="61868" y="50734"/>
                </a:lnTo>
                <a:lnTo>
                  <a:pt x="61999" y="50827"/>
                </a:lnTo>
                <a:lnTo>
                  <a:pt x="61887" y="50902"/>
                </a:lnTo>
                <a:lnTo>
                  <a:pt x="61738" y="51013"/>
                </a:lnTo>
                <a:lnTo>
                  <a:pt x="61682" y="51088"/>
                </a:lnTo>
                <a:lnTo>
                  <a:pt x="61664" y="51162"/>
                </a:lnTo>
                <a:lnTo>
                  <a:pt x="61664" y="51218"/>
                </a:lnTo>
                <a:lnTo>
                  <a:pt x="61738" y="51293"/>
                </a:lnTo>
                <a:lnTo>
                  <a:pt x="61757" y="51311"/>
                </a:lnTo>
                <a:lnTo>
                  <a:pt x="61812" y="51311"/>
                </a:lnTo>
                <a:lnTo>
                  <a:pt x="61887" y="51293"/>
                </a:lnTo>
                <a:lnTo>
                  <a:pt x="61980" y="51274"/>
                </a:lnTo>
                <a:lnTo>
                  <a:pt x="62054" y="51237"/>
                </a:lnTo>
                <a:lnTo>
                  <a:pt x="62129" y="51181"/>
                </a:lnTo>
                <a:lnTo>
                  <a:pt x="62222" y="51125"/>
                </a:lnTo>
                <a:lnTo>
                  <a:pt x="62315" y="51051"/>
                </a:lnTo>
                <a:lnTo>
                  <a:pt x="62427" y="51069"/>
                </a:lnTo>
                <a:lnTo>
                  <a:pt x="62539" y="51088"/>
                </a:lnTo>
                <a:lnTo>
                  <a:pt x="62594" y="51088"/>
                </a:lnTo>
                <a:lnTo>
                  <a:pt x="62613" y="51051"/>
                </a:lnTo>
                <a:lnTo>
                  <a:pt x="62613" y="51013"/>
                </a:lnTo>
                <a:lnTo>
                  <a:pt x="62613" y="50976"/>
                </a:lnTo>
                <a:lnTo>
                  <a:pt x="62576" y="50958"/>
                </a:lnTo>
                <a:lnTo>
                  <a:pt x="62557" y="50939"/>
                </a:lnTo>
                <a:lnTo>
                  <a:pt x="62539" y="50902"/>
                </a:lnTo>
                <a:lnTo>
                  <a:pt x="62539" y="50846"/>
                </a:lnTo>
                <a:lnTo>
                  <a:pt x="62557" y="50771"/>
                </a:lnTo>
                <a:lnTo>
                  <a:pt x="62632" y="50641"/>
                </a:lnTo>
                <a:lnTo>
                  <a:pt x="62650" y="50567"/>
                </a:lnTo>
                <a:lnTo>
                  <a:pt x="62632" y="50529"/>
                </a:lnTo>
                <a:lnTo>
                  <a:pt x="62613" y="50492"/>
                </a:lnTo>
                <a:lnTo>
                  <a:pt x="62557" y="50455"/>
                </a:lnTo>
                <a:lnTo>
                  <a:pt x="62483" y="50436"/>
                </a:lnTo>
                <a:lnTo>
                  <a:pt x="62427" y="50455"/>
                </a:lnTo>
                <a:lnTo>
                  <a:pt x="62371" y="50492"/>
                </a:lnTo>
                <a:lnTo>
                  <a:pt x="62297" y="50548"/>
                </a:lnTo>
                <a:lnTo>
                  <a:pt x="62278" y="50585"/>
                </a:lnTo>
                <a:lnTo>
                  <a:pt x="62222" y="50585"/>
                </a:lnTo>
                <a:lnTo>
                  <a:pt x="62166" y="50567"/>
                </a:lnTo>
                <a:lnTo>
                  <a:pt x="62092" y="50511"/>
                </a:lnTo>
                <a:lnTo>
                  <a:pt x="62036" y="50455"/>
                </a:lnTo>
                <a:lnTo>
                  <a:pt x="61887" y="50362"/>
                </a:lnTo>
                <a:lnTo>
                  <a:pt x="61812" y="50343"/>
                </a:lnTo>
                <a:lnTo>
                  <a:pt x="61757" y="50325"/>
                </a:lnTo>
                <a:close/>
                <a:moveTo>
                  <a:pt x="64475" y="50306"/>
                </a:moveTo>
                <a:lnTo>
                  <a:pt x="64419" y="50325"/>
                </a:lnTo>
                <a:lnTo>
                  <a:pt x="64382" y="50380"/>
                </a:lnTo>
                <a:lnTo>
                  <a:pt x="64363" y="50418"/>
                </a:lnTo>
                <a:lnTo>
                  <a:pt x="64382" y="50474"/>
                </a:lnTo>
                <a:lnTo>
                  <a:pt x="64400" y="50529"/>
                </a:lnTo>
                <a:lnTo>
                  <a:pt x="64475" y="50623"/>
                </a:lnTo>
                <a:lnTo>
                  <a:pt x="64493" y="50678"/>
                </a:lnTo>
                <a:lnTo>
                  <a:pt x="64512" y="50716"/>
                </a:lnTo>
                <a:lnTo>
                  <a:pt x="64493" y="50753"/>
                </a:lnTo>
                <a:lnTo>
                  <a:pt x="64475" y="50790"/>
                </a:lnTo>
                <a:lnTo>
                  <a:pt x="64382" y="50883"/>
                </a:lnTo>
                <a:lnTo>
                  <a:pt x="64307" y="50958"/>
                </a:lnTo>
                <a:lnTo>
                  <a:pt x="64270" y="51013"/>
                </a:lnTo>
                <a:lnTo>
                  <a:pt x="64251" y="51069"/>
                </a:lnTo>
                <a:lnTo>
                  <a:pt x="64270" y="51107"/>
                </a:lnTo>
                <a:lnTo>
                  <a:pt x="64289" y="51144"/>
                </a:lnTo>
                <a:lnTo>
                  <a:pt x="64307" y="51162"/>
                </a:lnTo>
                <a:lnTo>
                  <a:pt x="64363" y="51162"/>
                </a:lnTo>
                <a:lnTo>
                  <a:pt x="64456" y="51125"/>
                </a:lnTo>
                <a:lnTo>
                  <a:pt x="64531" y="51088"/>
                </a:lnTo>
                <a:lnTo>
                  <a:pt x="64680" y="51032"/>
                </a:lnTo>
                <a:lnTo>
                  <a:pt x="64717" y="51032"/>
                </a:lnTo>
                <a:lnTo>
                  <a:pt x="64791" y="51088"/>
                </a:lnTo>
                <a:lnTo>
                  <a:pt x="64847" y="51125"/>
                </a:lnTo>
                <a:lnTo>
                  <a:pt x="64903" y="51200"/>
                </a:lnTo>
                <a:lnTo>
                  <a:pt x="64959" y="51256"/>
                </a:lnTo>
                <a:lnTo>
                  <a:pt x="65015" y="51293"/>
                </a:lnTo>
                <a:lnTo>
                  <a:pt x="65089" y="51311"/>
                </a:lnTo>
                <a:lnTo>
                  <a:pt x="65164" y="51311"/>
                </a:lnTo>
                <a:lnTo>
                  <a:pt x="65238" y="51293"/>
                </a:lnTo>
                <a:lnTo>
                  <a:pt x="65257" y="51274"/>
                </a:lnTo>
                <a:lnTo>
                  <a:pt x="65275" y="51237"/>
                </a:lnTo>
                <a:lnTo>
                  <a:pt x="65294" y="51181"/>
                </a:lnTo>
                <a:lnTo>
                  <a:pt x="65275" y="51125"/>
                </a:lnTo>
                <a:lnTo>
                  <a:pt x="65238" y="51069"/>
                </a:lnTo>
                <a:lnTo>
                  <a:pt x="65201" y="51013"/>
                </a:lnTo>
                <a:lnTo>
                  <a:pt x="65015" y="50865"/>
                </a:lnTo>
                <a:lnTo>
                  <a:pt x="65201" y="50771"/>
                </a:lnTo>
                <a:lnTo>
                  <a:pt x="65294" y="50716"/>
                </a:lnTo>
                <a:lnTo>
                  <a:pt x="65369" y="50660"/>
                </a:lnTo>
                <a:lnTo>
                  <a:pt x="65387" y="50604"/>
                </a:lnTo>
                <a:lnTo>
                  <a:pt x="65387" y="50548"/>
                </a:lnTo>
                <a:lnTo>
                  <a:pt x="65350" y="50492"/>
                </a:lnTo>
                <a:lnTo>
                  <a:pt x="65331" y="50474"/>
                </a:lnTo>
                <a:lnTo>
                  <a:pt x="65294" y="50474"/>
                </a:lnTo>
                <a:lnTo>
                  <a:pt x="65145" y="50511"/>
                </a:lnTo>
                <a:lnTo>
                  <a:pt x="64996" y="50548"/>
                </a:lnTo>
                <a:lnTo>
                  <a:pt x="64866" y="50585"/>
                </a:lnTo>
                <a:lnTo>
                  <a:pt x="64754" y="50585"/>
                </a:lnTo>
                <a:lnTo>
                  <a:pt x="64717" y="50548"/>
                </a:lnTo>
                <a:lnTo>
                  <a:pt x="64680" y="50511"/>
                </a:lnTo>
                <a:lnTo>
                  <a:pt x="64605" y="50399"/>
                </a:lnTo>
                <a:lnTo>
                  <a:pt x="64568" y="50362"/>
                </a:lnTo>
                <a:lnTo>
                  <a:pt x="64531" y="50325"/>
                </a:lnTo>
                <a:lnTo>
                  <a:pt x="64475" y="50306"/>
                </a:lnTo>
                <a:close/>
                <a:moveTo>
                  <a:pt x="40253" y="50306"/>
                </a:moveTo>
                <a:lnTo>
                  <a:pt x="40215" y="50325"/>
                </a:lnTo>
                <a:lnTo>
                  <a:pt x="40215" y="50362"/>
                </a:lnTo>
                <a:lnTo>
                  <a:pt x="40234" y="50418"/>
                </a:lnTo>
                <a:lnTo>
                  <a:pt x="40327" y="50567"/>
                </a:lnTo>
                <a:lnTo>
                  <a:pt x="40532" y="50771"/>
                </a:lnTo>
                <a:lnTo>
                  <a:pt x="40420" y="50865"/>
                </a:lnTo>
                <a:lnTo>
                  <a:pt x="40290" y="50995"/>
                </a:lnTo>
                <a:lnTo>
                  <a:pt x="40234" y="51051"/>
                </a:lnTo>
                <a:lnTo>
                  <a:pt x="40197" y="51125"/>
                </a:lnTo>
                <a:lnTo>
                  <a:pt x="40197" y="51200"/>
                </a:lnTo>
                <a:lnTo>
                  <a:pt x="40234" y="51256"/>
                </a:lnTo>
                <a:lnTo>
                  <a:pt x="40309" y="51293"/>
                </a:lnTo>
                <a:lnTo>
                  <a:pt x="40364" y="51311"/>
                </a:lnTo>
                <a:lnTo>
                  <a:pt x="40439" y="51293"/>
                </a:lnTo>
                <a:lnTo>
                  <a:pt x="40513" y="51237"/>
                </a:lnTo>
                <a:lnTo>
                  <a:pt x="40644" y="51125"/>
                </a:lnTo>
                <a:lnTo>
                  <a:pt x="40755" y="51032"/>
                </a:lnTo>
                <a:lnTo>
                  <a:pt x="40904" y="51218"/>
                </a:lnTo>
                <a:lnTo>
                  <a:pt x="40997" y="51311"/>
                </a:lnTo>
                <a:lnTo>
                  <a:pt x="41053" y="51330"/>
                </a:lnTo>
                <a:lnTo>
                  <a:pt x="41146" y="51330"/>
                </a:lnTo>
                <a:lnTo>
                  <a:pt x="41184" y="51293"/>
                </a:lnTo>
                <a:lnTo>
                  <a:pt x="41221" y="51274"/>
                </a:lnTo>
                <a:lnTo>
                  <a:pt x="41221" y="51237"/>
                </a:lnTo>
                <a:lnTo>
                  <a:pt x="41221" y="51162"/>
                </a:lnTo>
                <a:lnTo>
                  <a:pt x="41184" y="51088"/>
                </a:lnTo>
                <a:lnTo>
                  <a:pt x="41146" y="51032"/>
                </a:lnTo>
                <a:lnTo>
                  <a:pt x="41109" y="50995"/>
                </a:lnTo>
                <a:lnTo>
                  <a:pt x="41072" y="50939"/>
                </a:lnTo>
                <a:lnTo>
                  <a:pt x="41035" y="50902"/>
                </a:lnTo>
                <a:lnTo>
                  <a:pt x="41016" y="50846"/>
                </a:lnTo>
                <a:lnTo>
                  <a:pt x="40997" y="50809"/>
                </a:lnTo>
                <a:lnTo>
                  <a:pt x="41072" y="50716"/>
                </a:lnTo>
                <a:lnTo>
                  <a:pt x="41128" y="50660"/>
                </a:lnTo>
                <a:lnTo>
                  <a:pt x="41202" y="50529"/>
                </a:lnTo>
                <a:lnTo>
                  <a:pt x="41239" y="50474"/>
                </a:lnTo>
                <a:lnTo>
                  <a:pt x="41239" y="50418"/>
                </a:lnTo>
                <a:lnTo>
                  <a:pt x="41221" y="50380"/>
                </a:lnTo>
                <a:lnTo>
                  <a:pt x="41165" y="50380"/>
                </a:lnTo>
                <a:lnTo>
                  <a:pt x="41035" y="50418"/>
                </a:lnTo>
                <a:lnTo>
                  <a:pt x="40904" y="50492"/>
                </a:lnTo>
                <a:lnTo>
                  <a:pt x="40774" y="50567"/>
                </a:lnTo>
                <a:lnTo>
                  <a:pt x="40737" y="50567"/>
                </a:lnTo>
                <a:lnTo>
                  <a:pt x="40662" y="50548"/>
                </a:lnTo>
                <a:lnTo>
                  <a:pt x="40439" y="50399"/>
                </a:lnTo>
                <a:lnTo>
                  <a:pt x="40309" y="50306"/>
                </a:lnTo>
                <a:close/>
                <a:moveTo>
                  <a:pt x="45708" y="50325"/>
                </a:moveTo>
                <a:lnTo>
                  <a:pt x="45652" y="50362"/>
                </a:lnTo>
                <a:lnTo>
                  <a:pt x="45615" y="50436"/>
                </a:lnTo>
                <a:lnTo>
                  <a:pt x="45633" y="50492"/>
                </a:lnTo>
                <a:lnTo>
                  <a:pt x="45671" y="50548"/>
                </a:lnTo>
                <a:lnTo>
                  <a:pt x="45726" y="50604"/>
                </a:lnTo>
                <a:lnTo>
                  <a:pt x="45894" y="50697"/>
                </a:lnTo>
                <a:lnTo>
                  <a:pt x="46006" y="50771"/>
                </a:lnTo>
                <a:lnTo>
                  <a:pt x="45931" y="50883"/>
                </a:lnTo>
                <a:lnTo>
                  <a:pt x="45801" y="51032"/>
                </a:lnTo>
                <a:lnTo>
                  <a:pt x="45745" y="51107"/>
                </a:lnTo>
                <a:lnTo>
                  <a:pt x="45708" y="51181"/>
                </a:lnTo>
                <a:lnTo>
                  <a:pt x="45708" y="51256"/>
                </a:lnTo>
                <a:lnTo>
                  <a:pt x="45708" y="51293"/>
                </a:lnTo>
                <a:lnTo>
                  <a:pt x="45726" y="51311"/>
                </a:lnTo>
                <a:lnTo>
                  <a:pt x="45764" y="51330"/>
                </a:lnTo>
                <a:lnTo>
                  <a:pt x="45782" y="51330"/>
                </a:lnTo>
                <a:lnTo>
                  <a:pt x="45857" y="51311"/>
                </a:lnTo>
                <a:lnTo>
                  <a:pt x="45931" y="51274"/>
                </a:lnTo>
                <a:lnTo>
                  <a:pt x="46006" y="51218"/>
                </a:lnTo>
                <a:lnTo>
                  <a:pt x="46155" y="51069"/>
                </a:lnTo>
                <a:lnTo>
                  <a:pt x="46248" y="50976"/>
                </a:lnTo>
                <a:lnTo>
                  <a:pt x="46378" y="51125"/>
                </a:lnTo>
                <a:lnTo>
                  <a:pt x="46471" y="51181"/>
                </a:lnTo>
                <a:lnTo>
                  <a:pt x="46508" y="51200"/>
                </a:lnTo>
                <a:lnTo>
                  <a:pt x="46527" y="51181"/>
                </a:lnTo>
                <a:lnTo>
                  <a:pt x="46546" y="51144"/>
                </a:lnTo>
                <a:lnTo>
                  <a:pt x="46527" y="51088"/>
                </a:lnTo>
                <a:lnTo>
                  <a:pt x="46490" y="50976"/>
                </a:lnTo>
                <a:lnTo>
                  <a:pt x="46434" y="50846"/>
                </a:lnTo>
                <a:lnTo>
                  <a:pt x="46415" y="50771"/>
                </a:lnTo>
                <a:lnTo>
                  <a:pt x="46453" y="50678"/>
                </a:lnTo>
                <a:lnTo>
                  <a:pt x="46508" y="50623"/>
                </a:lnTo>
                <a:lnTo>
                  <a:pt x="46546" y="50548"/>
                </a:lnTo>
                <a:lnTo>
                  <a:pt x="46546" y="50511"/>
                </a:lnTo>
                <a:lnTo>
                  <a:pt x="46527" y="50455"/>
                </a:lnTo>
                <a:lnTo>
                  <a:pt x="46490" y="50380"/>
                </a:lnTo>
                <a:lnTo>
                  <a:pt x="46434" y="50343"/>
                </a:lnTo>
                <a:lnTo>
                  <a:pt x="46359" y="50343"/>
                </a:lnTo>
                <a:lnTo>
                  <a:pt x="46322" y="50362"/>
                </a:lnTo>
                <a:lnTo>
                  <a:pt x="46285" y="50399"/>
                </a:lnTo>
                <a:lnTo>
                  <a:pt x="46173" y="50548"/>
                </a:lnTo>
                <a:lnTo>
                  <a:pt x="46062" y="50455"/>
                </a:lnTo>
                <a:lnTo>
                  <a:pt x="45931" y="50380"/>
                </a:lnTo>
                <a:lnTo>
                  <a:pt x="45857" y="50343"/>
                </a:lnTo>
                <a:lnTo>
                  <a:pt x="45782" y="50325"/>
                </a:lnTo>
                <a:close/>
                <a:moveTo>
                  <a:pt x="149" y="50287"/>
                </a:moveTo>
                <a:lnTo>
                  <a:pt x="112" y="50306"/>
                </a:lnTo>
                <a:lnTo>
                  <a:pt x="75" y="50343"/>
                </a:lnTo>
                <a:lnTo>
                  <a:pt x="56" y="50380"/>
                </a:lnTo>
                <a:lnTo>
                  <a:pt x="56" y="50418"/>
                </a:lnTo>
                <a:lnTo>
                  <a:pt x="75" y="50492"/>
                </a:lnTo>
                <a:lnTo>
                  <a:pt x="168" y="50623"/>
                </a:lnTo>
                <a:lnTo>
                  <a:pt x="243" y="50716"/>
                </a:lnTo>
                <a:lnTo>
                  <a:pt x="280" y="50753"/>
                </a:lnTo>
                <a:lnTo>
                  <a:pt x="280" y="50790"/>
                </a:lnTo>
                <a:lnTo>
                  <a:pt x="261" y="50827"/>
                </a:lnTo>
                <a:lnTo>
                  <a:pt x="224" y="50846"/>
                </a:lnTo>
                <a:lnTo>
                  <a:pt x="149" y="50920"/>
                </a:lnTo>
                <a:lnTo>
                  <a:pt x="94" y="51032"/>
                </a:lnTo>
                <a:lnTo>
                  <a:pt x="94" y="51125"/>
                </a:lnTo>
                <a:lnTo>
                  <a:pt x="131" y="51181"/>
                </a:lnTo>
                <a:lnTo>
                  <a:pt x="205" y="51200"/>
                </a:lnTo>
                <a:lnTo>
                  <a:pt x="280" y="51200"/>
                </a:lnTo>
                <a:lnTo>
                  <a:pt x="373" y="51181"/>
                </a:lnTo>
                <a:lnTo>
                  <a:pt x="466" y="51144"/>
                </a:lnTo>
                <a:lnTo>
                  <a:pt x="540" y="51069"/>
                </a:lnTo>
                <a:lnTo>
                  <a:pt x="633" y="51181"/>
                </a:lnTo>
                <a:lnTo>
                  <a:pt x="764" y="51293"/>
                </a:lnTo>
                <a:lnTo>
                  <a:pt x="820" y="51330"/>
                </a:lnTo>
                <a:lnTo>
                  <a:pt x="894" y="51349"/>
                </a:lnTo>
                <a:lnTo>
                  <a:pt x="950" y="51349"/>
                </a:lnTo>
                <a:lnTo>
                  <a:pt x="1024" y="51311"/>
                </a:lnTo>
                <a:lnTo>
                  <a:pt x="1062" y="51237"/>
                </a:lnTo>
                <a:lnTo>
                  <a:pt x="1062" y="51181"/>
                </a:lnTo>
                <a:lnTo>
                  <a:pt x="1024" y="51107"/>
                </a:lnTo>
                <a:lnTo>
                  <a:pt x="969" y="51051"/>
                </a:lnTo>
                <a:lnTo>
                  <a:pt x="838" y="50939"/>
                </a:lnTo>
                <a:lnTo>
                  <a:pt x="727" y="50846"/>
                </a:lnTo>
                <a:lnTo>
                  <a:pt x="876" y="50678"/>
                </a:lnTo>
                <a:lnTo>
                  <a:pt x="931" y="50585"/>
                </a:lnTo>
                <a:lnTo>
                  <a:pt x="950" y="50529"/>
                </a:lnTo>
                <a:lnTo>
                  <a:pt x="950" y="50492"/>
                </a:lnTo>
                <a:lnTo>
                  <a:pt x="931" y="50455"/>
                </a:lnTo>
                <a:lnTo>
                  <a:pt x="913" y="50418"/>
                </a:lnTo>
                <a:lnTo>
                  <a:pt x="857" y="50418"/>
                </a:lnTo>
                <a:lnTo>
                  <a:pt x="820" y="50436"/>
                </a:lnTo>
                <a:lnTo>
                  <a:pt x="727" y="50474"/>
                </a:lnTo>
                <a:lnTo>
                  <a:pt x="633" y="50529"/>
                </a:lnTo>
                <a:lnTo>
                  <a:pt x="540" y="50567"/>
                </a:lnTo>
                <a:lnTo>
                  <a:pt x="503" y="50585"/>
                </a:lnTo>
                <a:lnTo>
                  <a:pt x="485" y="50567"/>
                </a:lnTo>
                <a:lnTo>
                  <a:pt x="429" y="50529"/>
                </a:lnTo>
                <a:lnTo>
                  <a:pt x="336" y="50436"/>
                </a:lnTo>
                <a:lnTo>
                  <a:pt x="280" y="50380"/>
                </a:lnTo>
                <a:lnTo>
                  <a:pt x="224" y="50306"/>
                </a:lnTo>
                <a:lnTo>
                  <a:pt x="187" y="50306"/>
                </a:lnTo>
                <a:lnTo>
                  <a:pt x="149" y="50287"/>
                </a:lnTo>
                <a:close/>
                <a:moveTo>
                  <a:pt x="67026" y="50306"/>
                </a:moveTo>
                <a:lnTo>
                  <a:pt x="66951" y="50325"/>
                </a:lnTo>
                <a:lnTo>
                  <a:pt x="66914" y="50343"/>
                </a:lnTo>
                <a:lnTo>
                  <a:pt x="66895" y="50380"/>
                </a:lnTo>
                <a:lnTo>
                  <a:pt x="66877" y="50418"/>
                </a:lnTo>
                <a:lnTo>
                  <a:pt x="66895" y="50455"/>
                </a:lnTo>
                <a:lnTo>
                  <a:pt x="66932" y="50492"/>
                </a:lnTo>
                <a:lnTo>
                  <a:pt x="67007" y="50585"/>
                </a:lnTo>
                <a:lnTo>
                  <a:pt x="67119" y="50678"/>
                </a:lnTo>
                <a:lnTo>
                  <a:pt x="67249" y="50753"/>
                </a:lnTo>
                <a:lnTo>
                  <a:pt x="67398" y="50846"/>
                </a:lnTo>
                <a:lnTo>
                  <a:pt x="67268" y="50939"/>
                </a:lnTo>
                <a:lnTo>
                  <a:pt x="67119" y="51069"/>
                </a:lnTo>
                <a:lnTo>
                  <a:pt x="67044" y="51144"/>
                </a:lnTo>
                <a:lnTo>
                  <a:pt x="67026" y="51218"/>
                </a:lnTo>
                <a:lnTo>
                  <a:pt x="67026" y="51256"/>
                </a:lnTo>
                <a:lnTo>
                  <a:pt x="67044" y="51293"/>
                </a:lnTo>
                <a:lnTo>
                  <a:pt x="67063" y="51311"/>
                </a:lnTo>
                <a:lnTo>
                  <a:pt x="67119" y="51349"/>
                </a:lnTo>
                <a:lnTo>
                  <a:pt x="67193" y="51349"/>
                </a:lnTo>
                <a:lnTo>
                  <a:pt x="67268" y="51330"/>
                </a:lnTo>
                <a:lnTo>
                  <a:pt x="67342" y="51293"/>
                </a:lnTo>
                <a:lnTo>
                  <a:pt x="67416" y="51237"/>
                </a:lnTo>
                <a:lnTo>
                  <a:pt x="67565" y="51125"/>
                </a:lnTo>
                <a:lnTo>
                  <a:pt x="67621" y="51088"/>
                </a:lnTo>
                <a:lnTo>
                  <a:pt x="67696" y="51069"/>
                </a:lnTo>
                <a:lnTo>
                  <a:pt x="67733" y="51107"/>
                </a:lnTo>
                <a:lnTo>
                  <a:pt x="67789" y="51162"/>
                </a:lnTo>
                <a:lnTo>
                  <a:pt x="67845" y="51218"/>
                </a:lnTo>
                <a:lnTo>
                  <a:pt x="67901" y="51218"/>
                </a:lnTo>
                <a:lnTo>
                  <a:pt x="67919" y="51181"/>
                </a:lnTo>
                <a:lnTo>
                  <a:pt x="67919" y="51144"/>
                </a:lnTo>
                <a:lnTo>
                  <a:pt x="67882" y="51069"/>
                </a:lnTo>
                <a:lnTo>
                  <a:pt x="67826" y="50995"/>
                </a:lnTo>
                <a:lnTo>
                  <a:pt x="67807" y="50958"/>
                </a:lnTo>
                <a:lnTo>
                  <a:pt x="67807" y="50939"/>
                </a:lnTo>
                <a:lnTo>
                  <a:pt x="67807" y="50902"/>
                </a:lnTo>
                <a:lnTo>
                  <a:pt x="67845" y="50865"/>
                </a:lnTo>
                <a:lnTo>
                  <a:pt x="67938" y="50809"/>
                </a:lnTo>
                <a:lnTo>
                  <a:pt x="68031" y="50734"/>
                </a:lnTo>
                <a:lnTo>
                  <a:pt x="68068" y="50697"/>
                </a:lnTo>
                <a:lnTo>
                  <a:pt x="68087" y="50660"/>
                </a:lnTo>
                <a:lnTo>
                  <a:pt x="68087" y="50604"/>
                </a:lnTo>
                <a:lnTo>
                  <a:pt x="68087" y="50548"/>
                </a:lnTo>
                <a:lnTo>
                  <a:pt x="68087" y="50529"/>
                </a:lnTo>
                <a:lnTo>
                  <a:pt x="68068" y="50511"/>
                </a:lnTo>
                <a:lnTo>
                  <a:pt x="68031" y="50492"/>
                </a:lnTo>
                <a:lnTo>
                  <a:pt x="67994" y="50511"/>
                </a:lnTo>
                <a:lnTo>
                  <a:pt x="67845" y="50585"/>
                </a:lnTo>
                <a:lnTo>
                  <a:pt x="67714" y="50660"/>
                </a:lnTo>
                <a:lnTo>
                  <a:pt x="67621" y="50678"/>
                </a:lnTo>
                <a:lnTo>
                  <a:pt x="67584" y="50660"/>
                </a:lnTo>
                <a:lnTo>
                  <a:pt x="67472" y="50548"/>
                </a:lnTo>
                <a:lnTo>
                  <a:pt x="67379" y="50474"/>
                </a:lnTo>
                <a:lnTo>
                  <a:pt x="67268" y="50380"/>
                </a:lnTo>
                <a:lnTo>
                  <a:pt x="67137" y="50325"/>
                </a:lnTo>
                <a:lnTo>
                  <a:pt x="67081" y="50306"/>
                </a:lnTo>
                <a:close/>
                <a:moveTo>
                  <a:pt x="77787" y="50325"/>
                </a:moveTo>
                <a:lnTo>
                  <a:pt x="77750" y="50343"/>
                </a:lnTo>
                <a:lnTo>
                  <a:pt x="77712" y="50362"/>
                </a:lnTo>
                <a:lnTo>
                  <a:pt x="77712" y="50418"/>
                </a:lnTo>
                <a:lnTo>
                  <a:pt x="77712" y="50474"/>
                </a:lnTo>
                <a:lnTo>
                  <a:pt x="77731" y="50529"/>
                </a:lnTo>
                <a:lnTo>
                  <a:pt x="77768" y="50567"/>
                </a:lnTo>
                <a:lnTo>
                  <a:pt x="77861" y="50660"/>
                </a:lnTo>
                <a:lnTo>
                  <a:pt x="78066" y="50809"/>
                </a:lnTo>
                <a:lnTo>
                  <a:pt x="77936" y="50883"/>
                </a:lnTo>
                <a:lnTo>
                  <a:pt x="77787" y="50995"/>
                </a:lnTo>
                <a:lnTo>
                  <a:pt x="77712" y="51051"/>
                </a:lnTo>
                <a:lnTo>
                  <a:pt x="77675" y="51125"/>
                </a:lnTo>
                <a:lnTo>
                  <a:pt x="77656" y="51200"/>
                </a:lnTo>
                <a:lnTo>
                  <a:pt x="77675" y="51237"/>
                </a:lnTo>
                <a:lnTo>
                  <a:pt x="77694" y="51274"/>
                </a:lnTo>
                <a:lnTo>
                  <a:pt x="77750" y="51330"/>
                </a:lnTo>
                <a:lnTo>
                  <a:pt x="77824" y="51349"/>
                </a:lnTo>
                <a:lnTo>
                  <a:pt x="77898" y="51330"/>
                </a:lnTo>
                <a:lnTo>
                  <a:pt x="77973" y="51293"/>
                </a:lnTo>
                <a:lnTo>
                  <a:pt x="78122" y="51181"/>
                </a:lnTo>
                <a:lnTo>
                  <a:pt x="78234" y="51107"/>
                </a:lnTo>
                <a:lnTo>
                  <a:pt x="78308" y="51069"/>
                </a:lnTo>
                <a:lnTo>
                  <a:pt x="78364" y="51069"/>
                </a:lnTo>
                <a:lnTo>
                  <a:pt x="78401" y="51088"/>
                </a:lnTo>
                <a:lnTo>
                  <a:pt x="78476" y="51144"/>
                </a:lnTo>
                <a:lnTo>
                  <a:pt x="78550" y="51200"/>
                </a:lnTo>
                <a:lnTo>
                  <a:pt x="78606" y="51218"/>
                </a:lnTo>
                <a:lnTo>
                  <a:pt x="78662" y="51218"/>
                </a:lnTo>
                <a:lnTo>
                  <a:pt x="78680" y="51181"/>
                </a:lnTo>
                <a:lnTo>
                  <a:pt x="78699" y="51144"/>
                </a:lnTo>
                <a:lnTo>
                  <a:pt x="78699" y="51088"/>
                </a:lnTo>
                <a:lnTo>
                  <a:pt x="78680" y="51051"/>
                </a:lnTo>
                <a:lnTo>
                  <a:pt x="78643" y="50995"/>
                </a:lnTo>
                <a:lnTo>
                  <a:pt x="78587" y="50920"/>
                </a:lnTo>
                <a:lnTo>
                  <a:pt x="78569" y="50883"/>
                </a:lnTo>
                <a:lnTo>
                  <a:pt x="78569" y="50846"/>
                </a:lnTo>
                <a:lnTo>
                  <a:pt x="78569" y="50827"/>
                </a:lnTo>
                <a:lnTo>
                  <a:pt x="78587" y="50790"/>
                </a:lnTo>
                <a:lnTo>
                  <a:pt x="78662" y="50734"/>
                </a:lnTo>
                <a:lnTo>
                  <a:pt x="78718" y="50660"/>
                </a:lnTo>
                <a:lnTo>
                  <a:pt x="78736" y="50604"/>
                </a:lnTo>
                <a:lnTo>
                  <a:pt x="78755" y="50567"/>
                </a:lnTo>
                <a:lnTo>
                  <a:pt x="78736" y="50511"/>
                </a:lnTo>
                <a:lnTo>
                  <a:pt x="78699" y="50492"/>
                </a:lnTo>
                <a:lnTo>
                  <a:pt x="78587" y="50492"/>
                </a:lnTo>
                <a:lnTo>
                  <a:pt x="78476" y="50548"/>
                </a:lnTo>
                <a:lnTo>
                  <a:pt x="78401" y="50585"/>
                </a:lnTo>
                <a:lnTo>
                  <a:pt x="78345" y="50585"/>
                </a:lnTo>
                <a:lnTo>
                  <a:pt x="78289" y="50567"/>
                </a:lnTo>
                <a:lnTo>
                  <a:pt x="78196" y="50511"/>
                </a:lnTo>
                <a:lnTo>
                  <a:pt x="78085" y="50418"/>
                </a:lnTo>
                <a:lnTo>
                  <a:pt x="77973" y="50362"/>
                </a:lnTo>
                <a:lnTo>
                  <a:pt x="77880" y="50325"/>
                </a:lnTo>
                <a:close/>
                <a:moveTo>
                  <a:pt x="5437" y="50287"/>
                </a:moveTo>
                <a:lnTo>
                  <a:pt x="5418" y="50306"/>
                </a:lnTo>
                <a:lnTo>
                  <a:pt x="5400" y="50325"/>
                </a:lnTo>
                <a:lnTo>
                  <a:pt x="5400" y="50343"/>
                </a:lnTo>
                <a:lnTo>
                  <a:pt x="5437" y="50399"/>
                </a:lnTo>
                <a:lnTo>
                  <a:pt x="5549" y="50548"/>
                </a:lnTo>
                <a:lnTo>
                  <a:pt x="5753" y="50771"/>
                </a:lnTo>
                <a:lnTo>
                  <a:pt x="5660" y="50846"/>
                </a:lnTo>
                <a:lnTo>
                  <a:pt x="5530" y="50976"/>
                </a:lnTo>
                <a:lnTo>
                  <a:pt x="5493" y="51032"/>
                </a:lnTo>
                <a:lnTo>
                  <a:pt x="5456" y="51107"/>
                </a:lnTo>
                <a:lnTo>
                  <a:pt x="5456" y="51162"/>
                </a:lnTo>
                <a:lnTo>
                  <a:pt x="5493" y="51218"/>
                </a:lnTo>
                <a:lnTo>
                  <a:pt x="5549" y="51256"/>
                </a:lnTo>
                <a:lnTo>
                  <a:pt x="5605" y="51256"/>
                </a:lnTo>
                <a:lnTo>
                  <a:pt x="5679" y="51237"/>
                </a:lnTo>
                <a:lnTo>
                  <a:pt x="5735" y="51181"/>
                </a:lnTo>
                <a:lnTo>
                  <a:pt x="5847" y="51088"/>
                </a:lnTo>
                <a:lnTo>
                  <a:pt x="5940" y="50995"/>
                </a:lnTo>
                <a:lnTo>
                  <a:pt x="6014" y="51107"/>
                </a:lnTo>
                <a:lnTo>
                  <a:pt x="6126" y="51256"/>
                </a:lnTo>
                <a:lnTo>
                  <a:pt x="6182" y="51330"/>
                </a:lnTo>
                <a:lnTo>
                  <a:pt x="6256" y="51367"/>
                </a:lnTo>
                <a:lnTo>
                  <a:pt x="6331" y="51367"/>
                </a:lnTo>
                <a:lnTo>
                  <a:pt x="6386" y="51330"/>
                </a:lnTo>
                <a:lnTo>
                  <a:pt x="6442" y="51256"/>
                </a:lnTo>
                <a:lnTo>
                  <a:pt x="6442" y="51181"/>
                </a:lnTo>
                <a:lnTo>
                  <a:pt x="6424" y="51107"/>
                </a:lnTo>
                <a:lnTo>
                  <a:pt x="6368" y="51013"/>
                </a:lnTo>
                <a:lnTo>
                  <a:pt x="6256" y="50865"/>
                </a:lnTo>
                <a:lnTo>
                  <a:pt x="6144" y="50753"/>
                </a:lnTo>
                <a:lnTo>
                  <a:pt x="6312" y="50548"/>
                </a:lnTo>
                <a:lnTo>
                  <a:pt x="6405" y="50418"/>
                </a:lnTo>
                <a:lnTo>
                  <a:pt x="6424" y="50362"/>
                </a:lnTo>
                <a:lnTo>
                  <a:pt x="6424" y="50325"/>
                </a:lnTo>
                <a:lnTo>
                  <a:pt x="6386" y="50306"/>
                </a:lnTo>
                <a:lnTo>
                  <a:pt x="6349" y="50325"/>
                </a:lnTo>
                <a:lnTo>
                  <a:pt x="6238" y="50399"/>
                </a:lnTo>
                <a:lnTo>
                  <a:pt x="6051" y="50529"/>
                </a:lnTo>
                <a:lnTo>
                  <a:pt x="5995" y="50548"/>
                </a:lnTo>
                <a:lnTo>
                  <a:pt x="5958" y="50567"/>
                </a:lnTo>
                <a:lnTo>
                  <a:pt x="5865" y="50511"/>
                </a:lnTo>
                <a:lnTo>
                  <a:pt x="5772" y="50436"/>
                </a:lnTo>
                <a:lnTo>
                  <a:pt x="5679" y="50380"/>
                </a:lnTo>
                <a:lnTo>
                  <a:pt x="5530" y="50306"/>
                </a:lnTo>
                <a:lnTo>
                  <a:pt x="5437" y="50287"/>
                </a:lnTo>
                <a:close/>
                <a:moveTo>
                  <a:pt x="8137" y="50287"/>
                </a:moveTo>
                <a:lnTo>
                  <a:pt x="8099" y="50306"/>
                </a:lnTo>
                <a:lnTo>
                  <a:pt x="8118" y="50343"/>
                </a:lnTo>
                <a:lnTo>
                  <a:pt x="8137" y="50380"/>
                </a:lnTo>
                <a:lnTo>
                  <a:pt x="8248" y="50511"/>
                </a:lnTo>
                <a:lnTo>
                  <a:pt x="8453" y="50697"/>
                </a:lnTo>
                <a:lnTo>
                  <a:pt x="8304" y="50790"/>
                </a:lnTo>
                <a:lnTo>
                  <a:pt x="8137" y="50902"/>
                </a:lnTo>
                <a:lnTo>
                  <a:pt x="8062" y="50976"/>
                </a:lnTo>
                <a:lnTo>
                  <a:pt x="8025" y="51032"/>
                </a:lnTo>
                <a:lnTo>
                  <a:pt x="8025" y="51069"/>
                </a:lnTo>
                <a:lnTo>
                  <a:pt x="8025" y="51107"/>
                </a:lnTo>
                <a:lnTo>
                  <a:pt x="8043" y="51144"/>
                </a:lnTo>
                <a:lnTo>
                  <a:pt x="8081" y="51181"/>
                </a:lnTo>
                <a:lnTo>
                  <a:pt x="8155" y="51237"/>
                </a:lnTo>
                <a:lnTo>
                  <a:pt x="8230" y="51237"/>
                </a:lnTo>
                <a:lnTo>
                  <a:pt x="8304" y="51218"/>
                </a:lnTo>
                <a:lnTo>
                  <a:pt x="8397" y="51181"/>
                </a:lnTo>
                <a:lnTo>
                  <a:pt x="8546" y="51069"/>
                </a:lnTo>
                <a:lnTo>
                  <a:pt x="8658" y="50958"/>
                </a:lnTo>
                <a:lnTo>
                  <a:pt x="8732" y="51088"/>
                </a:lnTo>
                <a:lnTo>
                  <a:pt x="8844" y="51237"/>
                </a:lnTo>
                <a:lnTo>
                  <a:pt x="8919" y="51311"/>
                </a:lnTo>
                <a:lnTo>
                  <a:pt x="8974" y="51349"/>
                </a:lnTo>
                <a:lnTo>
                  <a:pt x="9049" y="51367"/>
                </a:lnTo>
                <a:lnTo>
                  <a:pt x="9086" y="51349"/>
                </a:lnTo>
                <a:lnTo>
                  <a:pt x="9123" y="51330"/>
                </a:lnTo>
                <a:lnTo>
                  <a:pt x="9161" y="51256"/>
                </a:lnTo>
                <a:lnTo>
                  <a:pt x="9161" y="51181"/>
                </a:lnTo>
                <a:lnTo>
                  <a:pt x="9123" y="51107"/>
                </a:lnTo>
                <a:lnTo>
                  <a:pt x="9086" y="51032"/>
                </a:lnTo>
                <a:lnTo>
                  <a:pt x="8956" y="50883"/>
                </a:lnTo>
                <a:lnTo>
                  <a:pt x="8844" y="50771"/>
                </a:lnTo>
                <a:lnTo>
                  <a:pt x="8919" y="50697"/>
                </a:lnTo>
                <a:lnTo>
                  <a:pt x="9012" y="50585"/>
                </a:lnTo>
                <a:lnTo>
                  <a:pt x="9049" y="50511"/>
                </a:lnTo>
                <a:lnTo>
                  <a:pt x="9067" y="50455"/>
                </a:lnTo>
                <a:lnTo>
                  <a:pt x="9067" y="50399"/>
                </a:lnTo>
                <a:lnTo>
                  <a:pt x="9030" y="50362"/>
                </a:lnTo>
                <a:lnTo>
                  <a:pt x="8974" y="50343"/>
                </a:lnTo>
                <a:lnTo>
                  <a:pt x="8919" y="50362"/>
                </a:lnTo>
                <a:lnTo>
                  <a:pt x="8863" y="50380"/>
                </a:lnTo>
                <a:lnTo>
                  <a:pt x="8788" y="50418"/>
                </a:lnTo>
                <a:lnTo>
                  <a:pt x="8676" y="50511"/>
                </a:lnTo>
                <a:lnTo>
                  <a:pt x="8621" y="50529"/>
                </a:lnTo>
                <a:lnTo>
                  <a:pt x="8565" y="50548"/>
                </a:lnTo>
                <a:lnTo>
                  <a:pt x="8490" y="50492"/>
                </a:lnTo>
                <a:lnTo>
                  <a:pt x="8341" y="50380"/>
                </a:lnTo>
                <a:lnTo>
                  <a:pt x="8192" y="50306"/>
                </a:lnTo>
                <a:lnTo>
                  <a:pt x="8137" y="50287"/>
                </a:lnTo>
                <a:close/>
                <a:moveTo>
                  <a:pt x="59876" y="50306"/>
                </a:moveTo>
                <a:lnTo>
                  <a:pt x="59839" y="50325"/>
                </a:lnTo>
                <a:lnTo>
                  <a:pt x="59764" y="50399"/>
                </a:lnTo>
                <a:lnTo>
                  <a:pt x="59690" y="50492"/>
                </a:lnTo>
                <a:lnTo>
                  <a:pt x="59616" y="50548"/>
                </a:lnTo>
                <a:lnTo>
                  <a:pt x="59560" y="50548"/>
                </a:lnTo>
                <a:lnTo>
                  <a:pt x="59485" y="50529"/>
                </a:lnTo>
                <a:lnTo>
                  <a:pt x="59336" y="50436"/>
                </a:lnTo>
                <a:lnTo>
                  <a:pt x="59225" y="50380"/>
                </a:lnTo>
                <a:lnTo>
                  <a:pt x="59094" y="50325"/>
                </a:lnTo>
                <a:lnTo>
                  <a:pt x="59020" y="50325"/>
                </a:lnTo>
                <a:lnTo>
                  <a:pt x="58964" y="50343"/>
                </a:lnTo>
                <a:lnTo>
                  <a:pt x="58908" y="50380"/>
                </a:lnTo>
                <a:lnTo>
                  <a:pt x="58871" y="50436"/>
                </a:lnTo>
                <a:lnTo>
                  <a:pt x="58852" y="50511"/>
                </a:lnTo>
                <a:lnTo>
                  <a:pt x="58871" y="50585"/>
                </a:lnTo>
                <a:lnTo>
                  <a:pt x="58908" y="50641"/>
                </a:lnTo>
                <a:lnTo>
                  <a:pt x="58982" y="50697"/>
                </a:lnTo>
                <a:lnTo>
                  <a:pt x="59113" y="50790"/>
                </a:lnTo>
                <a:lnTo>
                  <a:pt x="59243" y="50846"/>
                </a:lnTo>
                <a:lnTo>
                  <a:pt x="59113" y="50939"/>
                </a:lnTo>
                <a:lnTo>
                  <a:pt x="58982" y="51051"/>
                </a:lnTo>
                <a:lnTo>
                  <a:pt x="58927" y="51125"/>
                </a:lnTo>
                <a:lnTo>
                  <a:pt x="58889" y="51200"/>
                </a:lnTo>
                <a:lnTo>
                  <a:pt x="58908" y="51256"/>
                </a:lnTo>
                <a:lnTo>
                  <a:pt x="58964" y="51330"/>
                </a:lnTo>
                <a:lnTo>
                  <a:pt x="59020" y="51349"/>
                </a:lnTo>
                <a:lnTo>
                  <a:pt x="59094" y="51367"/>
                </a:lnTo>
                <a:lnTo>
                  <a:pt x="59150" y="51349"/>
                </a:lnTo>
                <a:lnTo>
                  <a:pt x="59225" y="51311"/>
                </a:lnTo>
                <a:lnTo>
                  <a:pt x="59373" y="51218"/>
                </a:lnTo>
                <a:lnTo>
                  <a:pt x="59467" y="51125"/>
                </a:lnTo>
                <a:lnTo>
                  <a:pt x="59560" y="51069"/>
                </a:lnTo>
                <a:lnTo>
                  <a:pt x="59616" y="51051"/>
                </a:lnTo>
                <a:lnTo>
                  <a:pt x="59690" y="51069"/>
                </a:lnTo>
                <a:lnTo>
                  <a:pt x="59783" y="51107"/>
                </a:lnTo>
                <a:lnTo>
                  <a:pt x="59895" y="51125"/>
                </a:lnTo>
                <a:lnTo>
                  <a:pt x="59951" y="51125"/>
                </a:lnTo>
                <a:lnTo>
                  <a:pt x="60006" y="51107"/>
                </a:lnTo>
                <a:lnTo>
                  <a:pt x="60062" y="51069"/>
                </a:lnTo>
                <a:lnTo>
                  <a:pt x="60081" y="51013"/>
                </a:lnTo>
                <a:lnTo>
                  <a:pt x="60062" y="50958"/>
                </a:lnTo>
                <a:lnTo>
                  <a:pt x="60025" y="50902"/>
                </a:lnTo>
                <a:lnTo>
                  <a:pt x="59932" y="50809"/>
                </a:lnTo>
                <a:lnTo>
                  <a:pt x="59839" y="50753"/>
                </a:lnTo>
                <a:lnTo>
                  <a:pt x="59932" y="50641"/>
                </a:lnTo>
                <a:lnTo>
                  <a:pt x="60006" y="50492"/>
                </a:lnTo>
                <a:lnTo>
                  <a:pt x="60025" y="50418"/>
                </a:lnTo>
                <a:lnTo>
                  <a:pt x="60025" y="50362"/>
                </a:lnTo>
                <a:lnTo>
                  <a:pt x="59988" y="50325"/>
                </a:lnTo>
                <a:lnTo>
                  <a:pt x="59913" y="50306"/>
                </a:lnTo>
                <a:close/>
                <a:moveTo>
                  <a:pt x="83149" y="50287"/>
                </a:moveTo>
                <a:lnTo>
                  <a:pt x="83074" y="50306"/>
                </a:lnTo>
                <a:lnTo>
                  <a:pt x="83018" y="50362"/>
                </a:lnTo>
                <a:lnTo>
                  <a:pt x="82963" y="50436"/>
                </a:lnTo>
                <a:lnTo>
                  <a:pt x="82963" y="50511"/>
                </a:lnTo>
                <a:lnTo>
                  <a:pt x="82981" y="50567"/>
                </a:lnTo>
                <a:lnTo>
                  <a:pt x="83018" y="50623"/>
                </a:lnTo>
                <a:lnTo>
                  <a:pt x="83130" y="50716"/>
                </a:lnTo>
                <a:lnTo>
                  <a:pt x="83372" y="50902"/>
                </a:lnTo>
                <a:lnTo>
                  <a:pt x="83242" y="50976"/>
                </a:lnTo>
                <a:lnTo>
                  <a:pt x="83186" y="51032"/>
                </a:lnTo>
                <a:lnTo>
                  <a:pt x="83130" y="51088"/>
                </a:lnTo>
                <a:lnTo>
                  <a:pt x="83093" y="51144"/>
                </a:lnTo>
                <a:lnTo>
                  <a:pt x="83093" y="51200"/>
                </a:lnTo>
                <a:lnTo>
                  <a:pt x="83130" y="51256"/>
                </a:lnTo>
                <a:lnTo>
                  <a:pt x="83223" y="51293"/>
                </a:lnTo>
                <a:lnTo>
                  <a:pt x="83316" y="51293"/>
                </a:lnTo>
                <a:lnTo>
                  <a:pt x="83391" y="51256"/>
                </a:lnTo>
                <a:lnTo>
                  <a:pt x="83465" y="51200"/>
                </a:lnTo>
                <a:lnTo>
                  <a:pt x="83540" y="51162"/>
                </a:lnTo>
                <a:lnTo>
                  <a:pt x="83633" y="51144"/>
                </a:lnTo>
                <a:lnTo>
                  <a:pt x="83707" y="51181"/>
                </a:lnTo>
                <a:lnTo>
                  <a:pt x="83745" y="51218"/>
                </a:lnTo>
                <a:lnTo>
                  <a:pt x="83800" y="51256"/>
                </a:lnTo>
                <a:lnTo>
                  <a:pt x="83856" y="51293"/>
                </a:lnTo>
                <a:lnTo>
                  <a:pt x="83912" y="51330"/>
                </a:lnTo>
                <a:lnTo>
                  <a:pt x="84024" y="51367"/>
                </a:lnTo>
                <a:lnTo>
                  <a:pt x="84061" y="51349"/>
                </a:lnTo>
                <a:lnTo>
                  <a:pt x="84080" y="51349"/>
                </a:lnTo>
                <a:lnTo>
                  <a:pt x="84098" y="51330"/>
                </a:lnTo>
                <a:lnTo>
                  <a:pt x="84098" y="51293"/>
                </a:lnTo>
                <a:lnTo>
                  <a:pt x="84080" y="51218"/>
                </a:lnTo>
                <a:lnTo>
                  <a:pt x="83987" y="51051"/>
                </a:lnTo>
                <a:lnTo>
                  <a:pt x="83931" y="50920"/>
                </a:lnTo>
                <a:lnTo>
                  <a:pt x="83931" y="50883"/>
                </a:lnTo>
                <a:lnTo>
                  <a:pt x="83949" y="50846"/>
                </a:lnTo>
                <a:lnTo>
                  <a:pt x="84005" y="50771"/>
                </a:lnTo>
                <a:lnTo>
                  <a:pt x="84080" y="50697"/>
                </a:lnTo>
                <a:lnTo>
                  <a:pt x="84136" y="50623"/>
                </a:lnTo>
                <a:lnTo>
                  <a:pt x="84136" y="50567"/>
                </a:lnTo>
                <a:lnTo>
                  <a:pt x="84136" y="50492"/>
                </a:lnTo>
                <a:lnTo>
                  <a:pt x="84136" y="50455"/>
                </a:lnTo>
                <a:lnTo>
                  <a:pt x="84117" y="50436"/>
                </a:lnTo>
                <a:lnTo>
                  <a:pt x="84080" y="50436"/>
                </a:lnTo>
                <a:lnTo>
                  <a:pt x="84042" y="50455"/>
                </a:lnTo>
                <a:lnTo>
                  <a:pt x="83931" y="50548"/>
                </a:lnTo>
                <a:lnTo>
                  <a:pt x="83856" y="50604"/>
                </a:lnTo>
                <a:lnTo>
                  <a:pt x="83800" y="50623"/>
                </a:lnTo>
                <a:lnTo>
                  <a:pt x="83726" y="50660"/>
                </a:lnTo>
                <a:lnTo>
                  <a:pt x="83670" y="50641"/>
                </a:lnTo>
                <a:lnTo>
                  <a:pt x="83558" y="50529"/>
                </a:lnTo>
                <a:lnTo>
                  <a:pt x="83372" y="50362"/>
                </a:lnTo>
                <a:lnTo>
                  <a:pt x="83260" y="50306"/>
                </a:lnTo>
                <a:lnTo>
                  <a:pt x="83205" y="50287"/>
                </a:lnTo>
                <a:close/>
                <a:moveTo>
                  <a:pt x="3538" y="50269"/>
                </a:moveTo>
                <a:lnTo>
                  <a:pt x="3482" y="50306"/>
                </a:lnTo>
                <a:lnTo>
                  <a:pt x="3426" y="50343"/>
                </a:lnTo>
                <a:lnTo>
                  <a:pt x="3314" y="50455"/>
                </a:lnTo>
                <a:lnTo>
                  <a:pt x="3221" y="50548"/>
                </a:lnTo>
                <a:lnTo>
                  <a:pt x="3203" y="50604"/>
                </a:lnTo>
                <a:lnTo>
                  <a:pt x="3166" y="50623"/>
                </a:lnTo>
                <a:lnTo>
                  <a:pt x="3128" y="50623"/>
                </a:lnTo>
                <a:lnTo>
                  <a:pt x="3072" y="50585"/>
                </a:lnTo>
                <a:lnTo>
                  <a:pt x="2905" y="50492"/>
                </a:lnTo>
                <a:lnTo>
                  <a:pt x="2756" y="50474"/>
                </a:lnTo>
                <a:lnTo>
                  <a:pt x="2681" y="50474"/>
                </a:lnTo>
                <a:lnTo>
                  <a:pt x="2626" y="50511"/>
                </a:lnTo>
                <a:lnTo>
                  <a:pt x="2570" y="50567"/>
                </a:lnTo>
                <a:lnTo>
                  <a:pt x="2570" y="50641"/>
                </a:lnTo>
                <a:lnTo>
                  <a:pt x="2588" y="50697"/>
                </a:lnTo>
                <a:lnTo>
                  <a:pt x="2644" y="50753"/>
                </a:lnTo>
                <a:lnTo>
                  <a:pt x="2775" y="50827"/>
                </a:lnTo>
                <a:lnTo>
                  <a:pt x="2868" y="50902"/>
                </a:lnTo>
                <a:lnTo>
                  <a:pt x="2979" y="50958"/>
                </a:lnTo>
                <a:lnTo>
                  <a:pt x="2924" y="51162"/>
                </a:lnTo>
                <a:lnTo>
                  <a:pt x="2905" y="51274"/>
                </a:lnTo>
                <a:lnTo>
                  <a:pt x="2924" y="51330"/>
                </a:lnTo>
                <a:lnTo>
                  <a:pt x="2979" y="51367"/>
                </a:lnTo>
                <a:lnTo>
                  <a:pt x="3035" y="51386"/>
                </a:lnTo>
                <a:lnTo>
                  <a:pt x="3091" y="51367"/>
                </a:lnTo>
                <a:lnTo>
                  <a:pt x="3128" y="51330"/>
                </a:lnTo>
                <a:lnTo>
                  <a:pt x="3147" y="51274"/>
                </a:lnTo>
                <a:lnTo>
                  <a:pt x="3203" y="51181"/>
                </a:lnTo>
                <a:lnTo>
                  <a:pt x="3240" y="51125"/>
                </a:lnTo>
                <a:lnTo>
                  <a:pt x="3277" y="51107"/>
                </a:lnTo>
                <a:lnTo>
                  <a:pt x="3333" y="51107"/>
                </a:lnTo>
                <a:lnTo>
                  <a:pt x="3408" y="51144"/>
                </a:lnTo>
                <a:lnTo>
                  <a:pt x="3557" y="51256"/>
                </a:lnTo>
                <a:lnTo>
                  <a:pt x="3650" y="51293"/>
                </a:lnTo>
                <a:lnTo>
                  <a:pt x="3724" y="51330"/>
                </a:lnTo>
                <a:lnTo>
                  <a:pt x="3836" y="51330"/>
                </a:lnTo>
                <a:lnTo>
                  <a:pt x="3854" y="51293"/>
                </a:lnTo>
                <a:lnTo>
                  <a:pt x="3892" y="51274"/>
                </a:lnTo>
                <a:lnTo>
                  <a:pt x="3892" y="51237"/>
                </a:lnTo>
                <a:lnTo>
                  <a:pt x="3892" y="51162"/>
                </a:lnTo>
                <a:lnTo>
                  <a:pt x="3836" y="51088"/>
                </a:lnTo>
                <a:lnTo>
                  <a:pt x="3780" y="51032"/>
                </a:lnTo>
                <a:lnTo>
                  <a:pt x="3612" y="50902"/>
                </a:lnTo>
                <a:lnTo>
                  <a:pt x="3482" y="50827"/>
                </a:lnTo>
                <a:lnTo>
                  <a:pt x="3594" y="50716"/>
                </a:lnTo>
                <a:lnTo>
                  <a:pt x="3705" y="50567"/>
                </a:lnTo>
                <a:lnTo>
                  <a:pt x="3724" y="50492"/>
                </a:lnTo>
                <a:lnTo>
                  <a:pt x="3743" y="50436"/>
                </a:lnTo>
                <a:lnTo>
                  <a:pt x="3724" y="50362"/>
                </a:lnTo>
                <a:lnTo>
                  <a:pt x="3668" y="50306"/>
                </a:lnTo>
                <a:lnTo>
                  <a:pt x="3594" y="50269"/>
                </a:lnTo>
                <a:close/>
                <a:moveTo>
                  <a:pt x="26829" y="50232"/>
                </a:moveTo>
                <a:lnTo>
                  <a:pt x="26792" y="50250"/>
                </a:lnTo>
                <a:lnTo>
                  <a:pt x="26773" y="50287"/>
                </a:lnTo>
                <a:lnTo>
                  <a:pt x="26773" y="50343"/>
                </a:lnTo>
                <a:lnTo>
                  <a:pt x="26792" y="50399"/>
                </a:lnTo>
                <a:lnTo>
                  <a:pt x="26810" y="50455"/>
                </a:lnTo>
                <a:lnTo>
                  <a:pt x="26848" y="50511"/>
                </a:lnTo>
                <a:lnTo>
                  <a:pt x="26941" y="50623"/>
                </a:lnTo>
                <a:lnTo>
                  <a:pt x="27146" y="50790"/>
                </a:lnTo>
                <a:lnTo>
                  <a:pt x="26997" y="50883"/>
                </a:lnTo>
                <a:lnTo>
                  <a:pt x="26848" y="50976"/>
                </a:lnTo>
                <a:lnTo>
                  <a:pt x="26792" y="51032"/>
                </a:lnTo>
                <a:lnTo>
                  <a:pt x="26736" y="51107"/>
                </a:lnTo>
                <a:lnTo>
                  <a:pt x="26699" y="51181"/>
                </a:lnTo>
                <a:lnTo>
                  <a:pt x="26680" y="51256"/>
                </a:lnTo>
                <a:lnTo>
                  <a:pt x="26680" y="51349"/>
                </a:lnTo>
                <a:lnTo>
                  <a:pt x="26699" y="51386"/>
                </a:lnTo>
                <a:lnTo>
                  <a:pt x="26717" y="51404"/>
                </a:lnTo>
                <a:lnTo>
                  <a:pt x="26792" y="51404"/>
                </a:lnTo>
                <a:lnTo>
                  <a:pt x="26866" y="51386"/>
                </a:lnTo>
                <a:lnTo>
                  <a:pt x="26941" y="51349"/>
                </a:lnTo>
                <a:lnTo>
                  <a:pt x="27034" y="51311"/>
                </a:lnTo>
                <a:lnTo>
                  <a:pt x="27146" y="51218"/>
                </a:lnTo>
                <a:lnTo>
                  <a:pt x="27257" y="51107"/>
                </a:lnTo>
                <a:lnTo>
                  <a:pt x="27313" y="51051"/>
                </a:lnTo>
                <a:lnTo>
                  <a:pt x="27369" y="51013"/>
                </a:lnTo>
                <a:lnTo>
                  <a:pt x="27406" y="51032"/>
                </a:lnTo>
                <a:lnTo>
                  <a:pt x="27444" y="51051"/>
                </a:lnTo>
                <a:lnTo>
                  <a:pt x="27518" y="51125"/>
                </a:lnTo>
                <a:lnTo>
                  <a:pt x="27611" y="51218"/>
                </a:lnTo>
                <a:lnTo>
                  <a:pt x="27686" y="51274"/>
                </a:lnTo>
                <a:lnTo>
                  <a:pt x="27741" y="51311"/>
                </a:lnTo>
                <a:lnTo>
                  <a:pt x="27816" y="51330"/>
                </a:lnTo>
                <a:lnTo>
                  <a:pt x="27834" y="51330"/>
                </a:lnTo>
                <a:lnTo>
                  <a:pt x="27872" y="51311"/>
                </a:lnTo>
                <a:lnTo>
                  <a:pt x="27890" y="51274"/>
                </a:lnTo>
                <a:lnTo>
                  <a:pt x="27890" y="51237"/>
                </a:lnTo>
                <a:lnTo>
                  <a:pt x="27890" y="51200"/>
                </a:lnTo>
                <a:lnTo>
                  <a:pt x="27853" y="51144"/>
                </a:lnTo>
                <a:lnTo>
                  <a:pt x="27779" y="51032"/>
                </a:lnTo>
                <a:lnTo>
                  <a:pt x="27611" y="50865"/>
                </a:lnTo>
                <a:lnTo>
                  <a:pt x="27704" y="50809"/>
                </a:lnTo>
                <a:lnTo>
                  <a:pt x="27853" y="50697"/>
                </a:lnTo>
                <a:lnTo>
                  <a:pt x="27928" y="50623"/>
                </a:lnTo>
                <a:lnTo>
                  <a:pt x="27983" y="50567"/>
                </a:lnTo>
                <a:lnTo>
                  <a:pt x="27983" y="50529"/>
                </a:lnTo>
                <a:lnTo>
                  <a:pt x="27946" y="50511"/>
                </a:lnTo>
                <a:lnTo>
                  <a:pt x="27797" y="50548"/>
                </a:lnTo>
                <a:lnTo>
                  <a:pt x="27630" y="50585"/>
                </a:lnTo>
                <a:lnTo>
                  <a:pt x="27481" y="50623"/>
                </a:lnTo>
                <a:lnTo>
                  <a:pt x="27369" y="50623"/>
                </a:lnTo>
                <a:lnTo>
                  <a:pt x="27313" y="50585"/>
                </a:lnTo>
                <a:lnTo>
                  <a:pt x="27276" y="50548"/>
                </a:lnTo>
                <a:lnTo>
                  <a:pt x="27183" y="50455"/>
                </a:lnTo>
                <a:lnTo>
                  <a:pt x="27108" y="50343"/>
                </a:lnTo>
                <a:lnTo>
                  <a:pt x="27053" y="50306"/>
                </a:lnTo>
                <a:lnTo>
                  <a:pt x="27015" y="50269"/>
                </a:lnTo>
                <a:lnTo>
                  <a:pt x="26904" y="50232"/>
                </a:lnTo>
                <a:close/>
                <a:moveTo>
                  <a:pt x="49115" y="50250"/>
                </a:moveTo>
                <a:lnTo>
                  <a:pt x="49040" y="50269"/>
                </a:lnTo>
                <a:lnTo>
                  <a:pt x="48947" y="50343"/>
                </a:lnTo>
                <a:lnTo>
                  <a:pt x="48873" y="50418"/>
                </a:lnTo>
                <a:lnTo>
                  <a:pt x="48817" y="50474"/>
                </a:lnTo>
                <a:lnTo>
                  <a:pt x="48761" y="50492"/>
                </a:lnTo>
                <a:lnTo>
                  <a:pt x="48724" y="50492"/>
                </a:lnTo>
                <a:lnTo>
                  <a:pt x="48668" y="50455"/>
                </a:lnTo>
                <a:lnTo>
                  <a:pt x="48575" y="50362"/>
                </a:lnTo>
                <a:lnTo>
                  <a:pt x="48463" y="50287"/>
                </a:lnTo>
                <a:lnTo>
                  <a:pt x="48445" y="50269"/>
                </a:lnTo>
                <a:lnTo>
                  <a:pt x="48407" y="50269"/>
                </a:lnTo>
                <a:lnTo>
                  <a:pt x="48407" y="50306"/>
                </a:lnTo>
                <a:lnTo>
                  <a:pt x="48426" y="50325"/>
                </a:lnTo>
                <a:lnTo>
                  <a:pt x="48482" y="50380"/>
                </a:lnTo>
                <a:lnTo>
                  <a:pt x="48575" y="50492"/>
                </a:lnTo>
                <a:lnTo>
                  <a:pt x="48649" y="50604"/>
                </a:lnTo>
                <a:lnTo>
                  <a:pt x="48631" y="50623"/>
                </a:lnTo>
                <a:lnTo>
                  <a:pt x="48575" y="50697"/>
                </a:lnTo>
                <a:lnTo>
                  <a:pt x="48482" y="50753"/>
                </a:lnTo>
                <a:lnTo>
                  <a:pt x="48389" y="50790"/>
                </a:lnTo>
                <a:lnTo>
                  <a:pt x="48296" y="50846"/>
                </a:lnTo>
                <a:lnTo>
                  <a:pt x="48221" y="50902"/>
                </a:lnTo>
                <a:lnTo>
                  <a:pt x="48165" y="50958"/>
                </a:lnTo>
                <a:lnTo>
                  <a:pt x="48147" y="51032"/>
                </a:lnTo>
                <a:lnTo>
                  <a:pt x="48147" y="51069"/>
                </a:lnTo>
                <a:lnTo>
                  <a:pt x="48165" y="51107"/>
                </a:lnTo>
                <a:lnTo>
                  <a:pt x="48184" y="51144"/>
                </a:lnTo>
                <a:lnTo>
                  <a:pt x="48240" y="51162"/>
                </a:lnTo>
                <a:lnTo>
                  <a:pt x="48314" y="51162"/>
                </a:lnTo>
                <a:lnTo>
                  <a:pt x="48389" y="51144"/>
                </a:lnTo>
                <a:lnTo>
                  <a:pt x="48482" y="51107"/>
                </a:lnTo>
                <a:lnTo>
                  <a:pt x="48575" y="51069"/>
                </a:lnTo>
                <a:lnTo>
                  <a:pt x="48724" y="50939"/>
                </a:lnTo>
                <a:lnTo>
                  <a:pt x="48836" y="50846"/>
                </a:lnTo>
                <a:lnTo>
                  <a:pt x="48929" y="50995"/>
                </a:lnTo>
                <a:lnTo>
                  <a:pt x="49059" y="51218"/>
                </a:lnTo>
                <a:lnTo>
                  <a:pt x="49134" y="51311"/>
                </a:lnTo>
                <a:lnTo>
                  <a:pt x="49208" y="51386"/>
                </a:lnTo>
                <a:lnTo>
                  <a:pt x="49282" y="51404"/>
                </a:lnTo>
                <a:lnTo>
                  <a:pt x="49320" y="51404"/>
                </a:lnTo>
                <a:lnTo>
                  <a:pt x="49338" y="51386"/>
                </a:lnTo>
                <a:lnTo>
                  <a:pt x="49376" y="51367"/>
                </a:lnTo>
                <a:lnTo>
                  <a:pt x="49376" y="51330"/>
                </a:lnTo>
                <a:lnTo>
                  <a:pt x="49357" y="51237"/>
                </a:lnTo>
                <a:lnTo>
                  <a:pt x="49320" y="51144"/>
                </a:lnTo>
                <a:lnTo>
                  <a:pt x="49245" y="51032"/>
                </a:lnTo>
                <a:lnTo>
                  <a:pt x="49078" y="50846"/>
                </a:lnTo>
                <a:lnTo>
                  <a:pt x="48966" y="50716"/>
                </a:lnTo>
                <a:lnTo>
                  <a:pt x="49040" y="50585"/>
                </a:lnTo>
                <a:lnTo>
                  <a:pt x="49134" y="50399"/>
                </a:lnTo>
                <a:lnTo>
                  <a:pt x="49152" y="50325"/>
                </a:lnTo>
                <a:lnTo>
                  <a:pt x="49152" y="50269"/>
                </a:lnTo>
                <a:lnTo>
                  <a:pt x="49134" y="50250"/>
                </a:lnTo>
                <a:close/>
                <a:moveTo>
                  <a:pt x="56357" y="50250"/>
                </a:moveTo>
                <a:lnTo>
                  <a:pt x="56246" y="50269"/>
                </a:lnTo>
                <a:lnTo>
                  <a:pt x="56227" y="50269"/>
                </a:lnTo>
                <a:lnTo>
                  <a:pt x="56190" y="50306"/>
                </a:lnTo>
                <a:lnTo>
                  <a:pt x="56190" y="50325"/>
                </a:lnTo>
                <a:lnTo>
                  <a:pt x="56190" y="50362"/>
                </a:lnTo>
                <a:lnTo>
                  <a:pt x="56227" y="50455"/>
                </a:lnTo>
                <a:lnTo>
                  <a:pt x="56264" y="50511"/>
                </a:lnTo>
                <a:lnTo>
                  <a:pt x="56320" y="50567"/>
                </a:lnTo>
                <a:lnTo>
                  <a:pt x="56432" y="50641"/>
                </a:lnTo>
                <a:lnTo>
                  <a:pt x="56562" y="50734"/>
                </a:lnTo>
                <a:lnTo>
                  <a:pt x="56674" y="50809"/>
                </a:lnTo>
                <a:lnTo>
                  <a:pt x="56544" y="50902"/>
                </a:lnTo>
                <a:lnTo>
                  <a:pt x="56376" y="51013"/>
                </a:lnTo>
                <a:lnTo>
                  <a:pt x="56301" y="51069"/>
                </a:lnTo>
                <a:lnTo>
                  <a:pt x="56246" y="51144"/>
                </a:lnTo>
                <a:lnTo>
                  <a:pt x="56208" y="51218"/>
                </a:lnTo>
                <a:lnTo>
                  <a:pt x="56208" y="51293"/>
                </a:lnTo>
                <a:lnTo>
                  <a:pt x="56246" y="51349"/>
                </a:lnTo>
                <a:lnTo>
                  <a:pt x="56283" y="51386"/>
                </a:lnTo>
                <a:lnTo>
                  <a:pt x="56320" y="51404"/>
                </a:lnTo>
                <a:lnTo>
                  <a:pt x="56357" y="51404"/>
                </a:lnTo>
                <a:lnTo>
                  <a:pt x="56469" y="51367"/>
                </a:lnTo>
                <a:lnTo>
                  <a:pt x="56581" y="51311"/>
                </a:lnTo>
                <a:lnTo>
                  <a:pt x="56786" y="51125"/>
                </a:lnTo>
                <a:lnTo>
                  <a:pt x="56879" y="51069"/>
                </a:lnTo>
                <a:lnTo>
                  <a:pt x="56935" y="51051"/>
                </a:lnTo>
                <a:lnTo>
                  <a:pt x="56972" y="51069"/>
                </a:lnTo>
                <a:lnTo>
                  <a:pt x="56990" y="51088"/>
                </a:lnTo>
                <a:lnTo>
                  <a:pt x="57065" y="51162"/>
                </a:lnTo>
                <a:lnTo>
                  <a:pt x="57121" y="51237"/>
                </a:lnTo>
                <a:lnTo>
                  <a:pt x="57158" y="51237"/>
                </a:lnTo>
                <a:lnTo>
                  <a:pt x="57195" y="51218"/>
                </a:lnTo>
                <a:lnTo>
                  <a:pt x="57232" y="51181"/>
                </a:lnTo>
                <a:lnTo>
                  <a:pt x="57232" y="51144"/>
                </a:lnTo>
                <a:lnTo>
                  <a:pt x="57177" y="51069"/>
                </a:lnTo>
                <a:lnTo>
                  <a:pt x="57121" y="50995"/>
                </a:lnTo>
                <a:lnTo>
                  <a:pt x="57102" y="50958"/>
                </a:lnTo>
                <a:lnTo>
                  <a:pt x="57083" y="50920"/>
                </a:lnTo>
                <a:lnTo>
                  <a:pt x="57102" y="50883"/>
                </a:lnTo>
                <a:lnTo>
                  <a:pt x="57139" y="50846"/>
                </a:lnTo>
                <a:lnTo>
                  <a:pt x="57232" y="50753"/>
                </a:lnTo>
                <a:lnTo>
                  <a:pt x="57325" y="50660"/>
                </a:lnTo>
                <a:lnTo>
                  <a:pt x="57363" y="50623"/>
                </a:lnTo>
                <a:lnTo>
                  <a:pt x="57381" y="50567"/>
                </a:lnTo>
                <a:lnTo>
                  <a:pt x="57381" y="50492"/>
                </a:lnTo>
                <a:lnTo>
                  <a:pt x="57344" y="50418"/>
                </a:lnTo>
                <a:lnTo>
                  <a:pt x="57325" y="50380"/>
                </a:lnTo>
                <a:lnTo>
                  <a:pt x="57251" y="50380"/>
                </a:lnTo>
                <a:lnTo>
                  <a:pt x="57214" y="50399"/>
                </a:lnTo>
                <a:lnTo>
                  <a:pt x="57065" y="50511"/>
                </a:lnTo>
                <a:lnTo>
                  <a:pt x="56972" y="50585"/>
                </a:lnTo>
                <a:lnTo>
                  <a:pt x="56897" y="50623"/>
                </a:lnTo>
                <a:lnTo>
                  <a:pt x="56823" y="50623"/>
                </a:lnTo>
                <a:lnTo>
                  <a:pt x="56748" y="50529"/>
                </a:lnTo>
                <a:lnTo>
                  <a:pt x="56562" y="50362"/>
                </a:lnTo>
                <a:lnTo>
                  <a:pt x="56469" y="50287"/>
                </a:lnTo>
                <a:lnTo>
                  <a:pt x="56413" y="50269"/>
                </a:lnTo>
                <a:lnTo>
                  <a:pt x="56357" y="50250"/>
                </a:lnTo>
                <a:close/>
                <a:moveTo>
                  <a:pt x="91452" y="50585"/>
                </a:moveTo>
                <a:lnTo>
                  <a:pt x="91397" y="50604"/>
                </a:lnTo>
                <a:lnTo>
                  <a:pt x="91341" y="50641"/>
                </a:lnTo>
                <a:lnTo>
                  <a:pt x="91322" y="50678"/>
                </a:lnTo>
                <a:lnTo>
                  <a:pt x="91322" y="50716"/>
                </a:lnTo>
                <a:lnTo>
                  <a:pt x="91322" y="50771"/>
                </a:lnTo>
                <a:lnTo>
                  <a:pt x="91322" y="50827"/>
                </a:lnTo>
                <a:lnTo>
                  <a:pt x="91341" y="50865"/>
                </a:lnTo>
                <a:lnTo>
                  <a:pt x="91378" y="50920"/>
                </a:lnTo>
                <a:lnTo>
                  <a:pt x="91378" y="50958"/>
                </a:lnTo>
                <a:lnTo>
                  <a:pt x="91341" y="51032"/>
                </a:lnTo>
                <a:lnTo>
                  <a:pt x="91266" y="51107"/>
                </a:lnTo>
                <a:lnTo>
                  <a:pt x="91173" y="51162"/>
                </a:lnTo>
                <a:lnTo>
                  <a:pt x="91099" y="51218"/>
                </a:lnTo>
                <a:lnTo>
                  <a:pt x="91061" y="51274"/>
                </a:lnTo>
                <a:lnTo>
                  <a:pt x="91043" y="51311"/>
                </a:lnTo>
                <a:lnTo>
                  <a:pt x="91024" y="51367"/>
                </a:lnTo>
                <a:lnTo>
                  <a:pt x="91024" y="51423"/>
                </a:lnTo>
                <a:lnTo>
                  <a:pt x="91043" y="51460"/>
                </a:lnTo>
                <a:lnTo>
                  <a:pt x="91061" y="51479"/>
                </a:lnTo>
                <a:lnTo>
                  <a:pt x="91099" y="51498"/>
                </a:lnTo>
                <a:lnTo>
                  <a:pt x="91136" y="51516"/>
                </a:lnTo>
                <a:lnTo>
                  <a:pt x="91229" y="51498"/>
                </a:lnTo>
                <a:lnTo>
                  <a:pt x="91266" y="51479"/>
                </a:lnTo>
                <a:lnTo>
                  <a:pt x="91322" y="51442"/>
                </a:lnTo>
                <a:lnTo>
                  <a:pt x="91415" y="51367"/>
                </a:lnTo>
                <a:lnTo>
                  <a:pt x="91508" y="51274"/>
                </a:lnTo>
                <a:lnTo>
                  <a:pt x="91545" y="51256"/>
                </a:lnTo>
                <a:lnTo>
                  <a:pt x="91583" y="51256"/>
                </a:lnTo>
                <a:lnTo>
                  <a:pt x="91620" y="51274"/>
                </a:lnTo>
                <a:lnTo>
                  <a:pt x="91676" y="51311"/>
                </a:lnTo>
                <a:lnTo>
                  <a:pt x="91788" y="51423"/>
                </a:lnTo>
                <a:lnTo>
                  <a:pt x="91843" y="51460"/>
                </a:lnTo>
                <a:lnTo>
                  <a:pt x="91899" y="51498"/>
                </a:lnTo>
                <a:lnTo>
                  <a:pt x="91955" y="51479"/>
                </a:lnTo>
                <a:lnTo>
                  <a:pt x="91992" y="51442"/>
                </a:lnTo>
                <a:lnTo>
                  <a:pt x="91992" y="51404"/>
                </a:lnTo>
                <a:lnTo>
                  <a:pt x="91974" y="51349"/>
                </a:lnTo>
                <a:lnTo>
                  <a:pt x="91899" y="51256"/>
                </a:lnTo>
                <a:lnTo>
                  <a:pt x="91825" y="51162"/>
                </a:lnTo>
                <a:lnTo>
                  <a:pt x="91806" y="51107"/>
                </a:lnTo>
                <a:lnTo>
                  <a:pt x="91806" y="51069"/>
                </a:lnTo>
                <a:lnTo>
                  <a:pt x="91825" y="51032"/>
                </a:lnTo>
                <a:lnTo>
                  <a:pt x="91899" y="50976"/>
                </a:lnTo>
                <a:lnTo>
                  <a:pt x="92011" y="50865"/>
                </a:lnTo>
                <a:lnTo>
                  <a:pt x="92104" y="50753"/>
                </a:lnTo>
                <a:lnTo>
                  <a:pt x="92179" y="50623"/>
                </a:lnTo>
                <a:lnTo>
                  <a:pt x="92179" y="50623"/>
                </a:lnTo>
                <a:lnTo>
                  <a:pt x="92104" y="50641"/>
                </a:lnTo>
                <a:lnTo>
                  <a:pt x="91936" y="50697"/>
                </a:lnTo>
                <a:lnTo>
                  <a:pt x="91676" y="50827"/>
                </a:lnTo>
                <a:lnTo>
                  <a:pt x="91620" y="50734"/>
                </a:lnTo>
                <a:lnTo>
                  <a:pt x="91564" y="50641"/>
                </a:lnTo>
                <a:lnTo>
                  <a:pt x="91545" y="50604"/>
                </a:lnTo>
                <a:lnTo>
                  <a:pt x="91490" y="50585"/>
                </a:lnTo>
                <a:close/>
              </a:path>
            </a:pathLst>
          </a:custGeom>
          <a:solidFill>
            <a:srgbClr val="FFFFFF"/>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Tree>
    <p:extLst>
      <p:ext uri="{BB962C8B-B14F-4D97-AF65-F5344CB8AC3E}">
        <p14:creationId xmlns:p14="http://schemas.microsoft.com/office/powerpoint/2010/main" val="224221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3FCFE-1185-4469-A450-3487DA38A178}"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161AF-4F2E-466E-B158-2CA303AB8804}" type="slidenum">
              <a:rPr lang="en-US" smtClean="0"/>
              <a:t>‹#›</a:t>
            </a:fld>
            <a:endParaRPr lang="en-US"/>
          </a:p>
        </p:txBody>
      </p:sp>
    </p:spTree>
    <p:extLst>
      <p:ext uri="{BB962C8B-B14F-4D97-AF65-F5344CB8AC3E}">
        <p14:creationId xmlns:p14="http://schemas.microsoft.com/office/powerpoint/2010/main" val="604183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A13FCFE-1185-4469-A450-3487DA38A178}"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161AF-4F2E-466E-B158-2CA303AB8804}" type="slidenum">
              <a:rPr lang="en-US" smtClean="0"/>
              <a:t>‹#›</a:t>
            </a:fld>
            <a:endParaRPr lang="en-US"/>
          </a:p>
        </p:txBody>
      </p:sp>
    </p:spTree>
    <p:extLst>
      <p:ext uri="{BB962C8B-B14F-4D97-AF65-F5344CB8AC3E}">
        <p14:creationId xmlns:p14="http://schemas.microsoft.com/office/powerpoint/2010/main" val="28470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13FCFE-1185-4469-A450-3487DA38A178}"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161AF-4F2E-466E-B158-2CA303AB8804}" type="slidenum">
              <a:rPr lang="en-US" smtClean="0"/>
              <a:t>‹#›</a:t>
            </a:fld>
            <a:endParaRPr lang="en-US"/>
          </a:p>
        </p:txBody>
      </p:sp>
    </p:spTree>
    <p:extLst>
      <p:ext uri="{BB962C8B-B14F-4D97-AF65-F5344CB8AC3E}">
        <p14:creationId xmlns:p14="http://schemas.microsoft.com/office/powerpoint/2010/main" val="901591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13FCFE-1185-4469-A450-3487DA38A178}" type="datetimeFigureOut">
              <a:rPr lang="en-US" smtClean="0"/>
              <a:t>5/3/2018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2161AF-4F2E-466E-B158-2CA303AB8804}" type="slidenum">
              <a:rPr lang="en-US" smtClean="0"/>
              <a:t>‹#›</a:t>
            </a:fld>
            <a:endParaRPr lang="en-US"/>
          </a:p>
        </p:txBody>
      </p:sp>
    </p:spTree>
    <p:extLst>
      <p:ext uri="{BB962C8B-B14F-4D97-AF65-F5344CB8AC3E}">
        <p14:creationId xmlns:p14="http://schemas.microsoft.com/office/powerpoint/2010/main" val="144121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13FCFE-1185-4469-A450-3487DA38A178}" type="datetimeFigureOut">
              <a:rPr lang="en-US" smtClean="0"/>
              <a:t>5/3/2018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2161AF-4F2E-466E-B158-2CA303AB8804}" type="slidenum">
              <a:rPr lang="en-US" smtClean="0"/>
              <a:t>‹#›</a:t>
            </a:fld>
            <a:endParaRPr lang="en-US"/>
          </a:p>
        </p:txBody>
      </p:sp>
    </p:spTree>
    <p:extLst>
      <p:ext uri="{BB962C8B-B14F-4D97-AF65-F5344CB8AC3E}">
        <p14:creationId xmlns:p14="http://schemas.microsoft.com/office/powerpoint/2010/main" val="2282641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3FCFE-1185-4469-A450-3487DA38A178}" type="datetimeFigureOut">
              <a:rPr lang="en-US" smtClean="0"/>
              <a:t>5/3/2018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2161AF-4F2E-466E-B158-2CA303AB8804}" type="slidenum">
              <a:rPr lang="en-US" smtClean="0"/>
              <a:t>‹#›</a:t>
            </a:fld>
            <a:endParaRPr lang="en-US"/>
          </a:p>
        </p:txBody>
      </p:sp>
    </p:spTree>
    <p:extLst>
      <p:ext uri="{BB962C8B-B14F-4D97-AF65-F5344CB8AC3E}">
        <p14:creationId xmlns:p14="http://schemas.microsoft.com/office/powerpoint/2010/main" val="1426826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13FCFE-1185-4469-A450-3487DA38A178}"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161AF-4F2E-466E-B158-2CA303AB8804}" type="slidenum">
              <a:rPr lang="en-US" smtClean="0"/>
              <a:t>‹#›</a:t>
            </a:fld>
            <a:endParaRPr lang="en-US"/>
          </a:p>
        </p:txBody>
      </p:sp>
    </p:spTree>
    <p:extLst>
      <p:ext uri="{BB962C8B-B14F-4D97-AF65-F5344CB8AC3E}">
        <p14:creationId xmlns:p14="http://schemas.microsoft.com/office/powerpoint/2010/main" val="2435086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13FCFE-1185-4469-A450-3487DA38A178}"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161AF-4F2E-466E-B158-2CA303AB8804}" type="slidenum">
              <a:rPr lang="en-US" smtClean="0"/>
              <a:t>‹#›</a:t>
            </a:fld>
            <a:endParaRPr lang="en-US"/>
          </a:p>
        </p:txBody>
      </p:sp>
    </p:spTree>
    <p:extLst>
      <p:ext uri="{BB962C8B-B14F-4D97-AF65-F5344CB8AC3E}">
        <p14:creationId xmlns:p14="http://schemas.microsoft.com/office/powerpoint/2010/main" val="2266739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13FCFE-1185-4469-A450-3487DA38A178}" type="datetimeFigureOut">
              <a:rPr lang="en-US" smtClean="0"/>
              <a:t>5/3/2018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161AF-4F2E-466E-B158-2CA303AB8804}" type="slidenum">
              <a:rPr lang="en-US" smtClean="0"/>
              <a:t>‹#›</a:t>
            </a:fld>
            <a:endParaRPr lang="en-US"/>
          </a:p>
        </p:txBody>
      </p:sp>
    </p:spTree>
    <p:extLst>
      <p:ext uri="{BB962C8B-B14F-4D97-AF65-F5344CB8AC3E}">
        <p14:creationId xmlns:p14="http://schemas.microsoft.com/office/powerpoint/2010/main" val="710485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Ch</a:t>
            </a:r>
            <a:r>
              <a:rPr lang="en-US" dirty="0" smtClean="0"/>
              <a:t> 35 art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7854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sldNum" idx="12"/>
          </p:nvPr>
        </p:nvSpPr>
        <p:spPr>
          <a:xfrm>
            <a:off x="0" y="6028333"/>
            <a:ext cx="121920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
              <a:pPr/>
              <a:t>10</a:t>
            </a:fld>
            <a:endParaRPr/>
          </a:p>
        </p:txBody>
      </p:sp>
      <p:sp>
        <p:nvSpPr>
          <p:cNvPr id="240" name="Shape 240"/>
          <p:cNvSpPr txBox="1"/>
          <p:nvPr/>
        </p:nvSpPr>
        <p:spPr>
          <a:xfrm>
            <a:off x="1136073" y="455333"/>
            <a:ext cx="6478527" cy="1004400"/>
          </a:xfrm>
          <a:prstGeom prst="rect">
            <a:avLst/>
          </a:prstGeom>
          <a:noFill/>
          <a:ln>
            <a:noFill/>
          </a:ln>
        </p:spPr>
        <p:txBody>
          <a:bodyPr spcFirstLastPara="1" wrap="square" lIns="121900" tIns="121900" rIns="121900" bIns="121900" anchor="t" anchorCtr="0">
            <a:noAutofit/>
          </a:bodyPr>
          <a:lstStyle/>
          <a:p>
            <a:r>
              <a:rPr lang="en" sz="4000" b="1" dirty="0">
                <a:solidFill>
                  <a:srgbClr val="434343"/>
                </a:solidFill>
                <a:latin typeface="Amatic SC"/>
                <a:ea typeface="Amatic SC"/>
                <a:cs typeface="Amatic SC"/>
                <a:sym typeface="Amatic SC"/>
              </a:rPr>
              <a:t>Old Man’s Cloth</a:t>
            </a:r>
            <a:endParaRPr sz="4000" b="1" dirty="0">
              <a:solidFill>
                <a:srgbClr val="434343"/>
              </a:solidFill>
              <a:latin typeface="Amatic SC"/>
              <a:ea typeface="Amatic SC"/>
              <a:cs typeface="Amatic SC"/>
              <a:sym typeface="Amatic SC"/>
            </a:endParaRPr>
          </a:p>
        </p:txBody>
      </p:sp>
      <p:pic>
        <p:nvPicPr>
          <p:cNvPr id="241" name="Shape 241"/>
          <p:cNvPicPr preferRelativeResize="0"/>
          <p:nvPr/>
        </p:nvPicPr>
        <p:blipFill>
          <a:blip r:embed="rId3">
            <a:alphaModFix/>
          </a:blip>
          <a:stretch>
            <a:fillRect/>
          </a:stretch>
        </p:blipFill>
        <p:spPr>
          <a:xfrm>
            <a:off x="764567" y="1315167"/>
            <a:ext cx="4786400" cy="3323167"/>
          </a:xfrm>
          <a:prstGeom prst="rect">
            <a:avLst/>
          </a:prstGeom>
          <a:noFill/>
          <a:ln w="9525" cap="flat" cmpd="sng">
            <a:solidFill>
              <a:srgbClr val="FFFFFF"/>
            </a:solidFill>
            <a:prstDash val="solid"/>
            <a:round/>
            <a:headEnd type="none" w="sm" len="sm"/>
            <a:tailEnd type="none" w="sm" len="sm"/>
          </a:ln>
        </p:spPr>
      </p:pic>
      <p:sp>
        <p:nvSpPr>
          <p:cNvPr id="242" name="Shape 242"/>
          <p:cNvSpPr txBox="1"/>
          <p:nvPr/>
        </p:nvSpPr>
        <p:spPr>
          <a:xfrm>
            <a:off x="5759433" y="1158533"/>
            <a:ext cx="5728000" cy="1572800"/>
          </a:xfrm>
          <a:prstGeom prst="rect">
            <a:avLst/>
          </a:prstGeom>
          <a:noFill/>
          <a:ln>
            <a:noFill/>
          </a:ln>
        </p:spPr>
        <p:txBody>
          <a:bodyPr spcFirstLastPara="1" wrap="square" lIns="121900" tIns="121900" rIns="121900" bIns="121900" anchor="t" anchorCtr="0">
            <a:noAutofit/>
          </a:bodyPr>
          <a:lstStyle/>
          <a:p>
            <a:r>
              <a:rPr lang="en" sz="2400" b="1">
                <a:solidFill>
                  <a:srgbClr val="434343"/>
                </a:solidFill>
                <a:latin typeface="Muli"/>
                <a:ea typeface="Muli"/>
                <a:cs typeface="Muli"/>
                <a:sym typeface="Muli"/>
              </a:rPr>
              <a:t>El Anatsui, </a:t>
            </a:r>
            <a:r>
              <a:rPr lang="en" sz="2400" b="1" i="1">
                <a:solidFill>
                  <a:srgbClr val="434343"/>
                </a:solidFill>
                <a:latin typeface="Muli"/>
                <a:ea typeface="Muli"/>
                <a:cs typeface="Muli"/>
                <a:sym typeface="Muli"/>
              </a:rPr>
              <a:t>Old Man’s Cloth</a:t>
            </a:r>
            <a:r>
              <a:rPr lang="en" sz="2400" b="1">
                <a:solidFill>
                  <a:srgbClr val="434343"/>
                </a:solidFill>
                <a:latin typeface="Muli"/>
                <a:ea typeface="Muli"/>
                <a:cs typeface="Muli"/>
                <a:sym typeface="Muli"/>
              </a:rPr>
              <a:t>, 2003, aluminum and copper wire, 16' x 17' 1" / 487.7 x 520.7 cm (Harn Museum of Art, Gainesville, FL)</a:t>
            </a:r>
            <a:endParaRPr sz="2400" b="1">
              <a:solidFill>
                <a:srgbClr val="434343"/>
              </a:solidFill>
              <a:latin typeface="Muli"/>
              <a:ea typeface="Muli"/>
              <a:cs typeface="Muli"/>
              <a:sym typeface="Muli"/>
            </a:endParaRPr>
          </a:p>
          <a:p>
            <a:endParaRPr sz="2400">
              <a:solidFill>
                <a:srgbClr val="434343"/>
              </a:solidFill>
              <a:latin typeface="Muli"/>
              <a:ea typeface="Muli"/>
              <a:cs typeface="Muli"/>
              <a:sym typeface="Muli"/>
            </a:endParaRPr>
          </a:p>
          <a:p>
            <a:endParaRPr sz="2400">
              <a:solidFill>
                <a:srgbClr val="434343"/>
              </a:solidFill>
              <a:latin typeface="Muli"/>
              <a:ea typeface="Muli"/>
              <a:cs typeface="Muli"/>
              <a:sym typeface="Muli"/>
            </a:endParaRPr>
          </a:p>
        </p:txBody>
      </p:sp>
      <p:sp>
        <p:nvSpPr>
          <p:cNvPr id="243" name="Shape 243"/>
          <p:cNvSpPr txBox="1"/>
          <p:nvPr/>
        </p:nvSpPr>
        <p:spPr>
          <a:xfrm>
            <a:off x="5759433" y="2660433"/>
            <a:ext cx="5934800" cy="2167200"/>
          </a:xfrm>
          <a:prstGeom prst="rect">
            <a:avLst/>
          </a:prstGeom>
          <a:noFill/>
          <a:ln>
            <a:noFill/>
          </a:ln>
        </p:spPr>
        <p:txBody>
          <a:bodyPr spcFirstLastPara="1" wrap="square" lIns="121900" tIns="121900" rIns="121900" bIns="121900" anchor="t" anchorCtr="0">
            <a:noAutofit/>
          </a:bodyPr>
          <a:lstStyle/>
          <a:p>
            <a:r>
              <a:rPr lang="en" sz="2400" b="1">
                <a:solidFill>
                  <a:schemeClr val="dk2"/>
                </a:solidFill>
                <a:latin typeface="Muli"/>
                <a:ea typeface="Muli"/>
                <a:cs typeface="Muli"/>
                <a:sym typeface="Muli"/>
              </a:rPr>
              <a:t>Content: </a:t>
            </a:r>
            <a:r>
              <a:rPr lang="en" sz="2400">
                <a:solidFill>
                  <a:schemeClr val="dk2"/>
                </a:solidFill>
                <a:latin typeface="Muli"/>
                <a:ea typeface="Muli"/>
                <a:cs typeface="Muli"/>
                <a:sym typeface="Muli"/>
              </a:rPr>
              <a:t>This piece is a collage made of millions of fragments of </a:t>
            </a:r>
            <a:r>
              <a:rPr lang="en" sz="2000">
                <a:solidFill>
                  <a:schemeClr val="dk2"/>
                </a:solidFill>
                <a:latin typeface="Muli"/>
                <a:ea typeface="Muli"/>
                <a:cs typeface="Muli"/>
                <a:sym typeface="Muli"/>
              </a:rPr>
              <a:t>flattened liquor bottle labels</a:t>
            </a:r>
            <a:r>
              <a:rPr lang="en" sz="2400" b="1">
                <a:solidFill>
                  <a:schemeClr val="dk2"/>
                </a:solidFill>
                <a:latin typeface="Muli"/>
                <a:ea typeface="Muli"/>
                <a:cs typeface="Muli"/>
                <a:sym typeface="Muli"/>
              </a:rPr>
              <a:t> </a:t>
            </a:r>
            <a:r>
              <a:rPr lang="en" sz="2400">
                <a:solidFill>
                  <a:schemeClr val="dk2"/>
                </a:solidFill>
                <a:latin typeface="Muli"/>
                <a:ea typeface="Muli"/>
                <a:cs typeface="Muli"/>
                <a:sym typeface="Muli"/>
              </a:rPr>
              <a:t>that hang like a tapestry. It it hung in such a way that the small pieces of metal reflect light from all angles, making the bright colors and patterns all the more interesting. The artist collected the labels himself, and the piece itself is arranged using </a:t>
            </a:r>
            <a:endParaRPr sz="2400">
              <a:solidFill>
                <a:schemeClr val="dk2"/>
              </a:solidFill>
              <a:latin typeface="Muli"/>
              <a:ea typeface="Muli"/>
              <a:cs typeface="Muli"/>
              <a:sym typeface="Muli"/>
            </a:endParaRPr>
          </a:p>
        </p:txBody>
      </p:sp>
      <p:sp>
        <p:nvSpPr>
          <p:cNvPr id="244" name="Shape 244"/>
          <p:cNvSpPr txBox="1"/>
          <p:nvPr/>
        </p:nvSpPr>
        <p:spPr>
          <a:xfrm>
            <a:off x="492200" y="4638333"/>
            <a:ext cx="11207600" cy="1686800"/>
          </a:xfrm>
          <a:prstGeom prst="rect">
            <a:avLst/>
          </a:prstGeom>
          <a:noFill/>
          <a:ln>
            <a:noFill/>
          </a:ln>
        </p:spPr>
        <p:txBody>
          <a:bodyPr spcFirstLastPara="1" wrap="square" lIns="121900" tIns="121900" rIns="121900" bIns="121900" anchor="t" anchorCtr="0">
            <a:noAutofit/>
          </a:bodyPr>
          <a:lstStyle/>
          <a:p>
            <a:r>
              <a:rPr lang="en" sz="2400">
                <a:solidFill>
                  <a:schemeClr val="dk2"/>
                </a:solidFill>
                <a:latin typeface="Muli"/>
                <a:ea typeface="Muli"/>
                <a:cs typeface="Muli"/>
                <a:sym typeface="Muli"/>
              </a:rPr>
              <a:t>copper wire to fasten the bottle caps together. Because of this unique method, it is debated if the piece is a sculpture or a 2-D textile, and is it is a fine art or simply a craft.</a:t>
            </a:r>
            <a:endParaRPr sz="2400">
              <a:solidFill>
                <a:schemeClr val="dk2"/>
              </a:solidFill>
              <a:latin typeface="Muli"/>
              <a:ea typeface="Muli"/>
              <a:cs typeface="Muli"/>
              <a:sym typeface="Muli"/>
            </a:endParaRPr>
          </a:p>
          <a:p>
            <a:pPr>
              <a:buClr>
                <a:schemeClr val="dk1"/>
              </a:buClr>
              <a:buSzPts val="1100"/>
            </a:pPr>
            <a:r>
              <a:rPr lang="en" sz="2400" b="1">
                <a:solidFill>
                  <a:schemeClr val="dk2"/>
                </a:solidFill>
                <a:latin typeface="Muli"/>
                <a:ea typeface="Muli"/>
                <a:cs typeface="Muli"/>
                <a:sym typeface="Muli"/>
              </a:rPr>
              <a:t>Style: </a:t>
            </a:r>
            <a:r>
              <a:rPr lang="en" sz="2400">
                <a:solidFill>
                  <a:schemeClr val="dk2"/>
                </a:solidFill>
                <a:latin typeface="Muli"/>
                <a:ea typeface="Muli"/>
                <a:cs typeface="Muli"/>
                <a:sym typeface="Muli"/>
              </a:rPr>
              <a:t>Anatsui’s style is </a:t>
            </a:r>
            <a:r>
              <a:rPr lang="en" sz="2400" b="1">
                <a:solidFill>
                  <a:schemeClr val="dk2"/>
                </a:solidFill>
                <a:latin typeface="Muli"/>
                <a:ea typeface="Muli"/>
                <a:cs typeface="Muli"/>
                <a:sym typeface="Muli"/>
              </a:rPr>
              <a:t>abstract</a:t>
            </a:r>
            <a:r>
              <a:rPr lang="en" sz="2400">
                <a:solidFill>
                  <a:schemeClr val="dk2"/>
                </a:solidFill>
                <a:latin typeface="Muli"/>
                <a:ea typeface="Muli"/>
                <a:cs typeface="Muli"/>
                <a:sym typeface="Muli"/>
              </a:rPr>
              <a:t> and always represents his African heritage. He seeks to break the boundaries drawn by Western artists and to use the broader African understanding of art as a whole. </a:t>
            </a:r>
            <a:endParaRPr sz="2400"/>
          </a:p>
        </p:txBody>
      </p:sp>
    </p:spTree>
    <p:extLst>
      <p:ext uri="{BB962C8B-B14F-4D97-AF65-F5344CB8AC3E}">
        <p14:creationId xmlns:p14="http://schemas.microsoft.com/office/powerpoint/2010/main" val="3597757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sldNum" idx="12"/>
          </p:nvPr>
        </p:nvSpPr>
        <p:spPr>
          <a:xfrm>
            <a:off x="0" y="6028333"/>
            <a:ext cx="121920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
              <a:pPr/>
              <a:t>11</a:t>
            </a:fld>
            <a:endParaRPr/>
          </a:p>
        </p:txBody>
      </p:sp>
      <p:pic>
        <p:nvPicPr>
          <p:cNvPr id="250" name="Shape 250"/>
          <p:cNvPicPr preferRelativeResize="0"/>
          <p:nvPr/>
        </p:nvPicPr>
        <p:blipFill>
          <a:blip r:embed="rId3">
            <a:alphaModFix/>
          </a:blip>
          <a:stretch>
            <a:fillRect/>
          </a:stretch>
        </p:blipFill>
        <p:spPr>
          <a:xfrm>
            <a:off x="1887052" y="314583"/>
            <a:ext cx="8417899" cy="6228835"/>
          </a:xfrm>
          <a:prstGeom prst="rect">
            <a:avLst/>
          </a:prstGeom>
          <a:noFill/>
          <a:ln w="9525" cap="flat" cmpd="sng">
            <a:solidFill>
              <a:srgbClr val="FFFFFF"/>
            </a:solidFill>
            <a:prstDash val="solid"/>
            <a:round/>
            <a:headEnd type="none" w="sm" len="sm"/>
            <a:tailEnd type="none" w="sm" len="sm"/>
          </a:ln>
        </p:spPr>
      </p:pic>
    </p:spTree>
    <p:extLst>
      <p:ext uri="{BB962C8B-B14F-4D97-AF65-F5344CB8AC3E}">
        <p14:creationId xmlns:p14="http://schemas.microsoft.com/office/powerpoint/2010/main" val="3422947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sldNum" idx="12"/>
          </p:nvPr>
        </p:nvSpPr>
        <p:spPr>
          <a:xfrm>
            <a:off x="0" y="6028333"/>
            <a:ext cx="121920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
              <a:pPr/>
              <a:t>12</a:t>
            </a:fld>
            <a:endParaRPr/>
          </a:p>
        </p:txBody>
      </p:sp>
      <p:sp>
        <p:nvSpPr>
          <p:cNvPr id="256" name="Shape 256"/>
          <p:cNvSpPr txBox="1"/>
          <p:nvPr/>
        </p:nvSpPr>
        <p:spPr>
          <a:xfrm>
            <a:off x="951345" y="520333"/>
            <a:ext cx="6695355" cy="1004400"/>
          </a:xfrm>
          <a:prstGeom prst="rect">
            <a:avLst/>
          </a:prstGeom>
          <a:noFill/>
          <a:ln>
            <a:noFill/>
          </a:ln>
        </p:spPr>
        <p:txBody>
          <a:bodyPr spcFirstLastPara="1" wrap="square" lIns="121900" tIns="121900" rIns="121900" bIns="121900" anchor="t" anchorCtr="0">
            <a:noAutofit/>
          </a:bodyPr>
          <a:lstStyle/>
          <a:p>
            <a:r>
              <a:rPr lang="en" sz="4000" b="1" dirty="0">
                <a:solidFill>
                  <a:srgbClr val="434343"/>
                </a:solidFill>
                <a:latin typeface="Amatic SC"/>
                <a:ea typeface="Amatic SC"/>
                <a:cs typeface="Amatic SC"/>
                <a:sym typeface="Amatic SC"/>
              </a:rPr>
              <a:t>Old Man’s Cloth</a:t>
            </a:r>
            <a:endParaRPr sz="4000" b="1" dirty="0">
              <a:solidFill>
                <a:srgbClr val="434343"/>
              </a:solidFill>
              <a:latin typeface="Amatic SC"/>
              <a:ea typeface="Amatic SC"/>
              <a:cs typeface="Amatic SC"/>
              <a:sym typeface="Amatic SC"/>
            </a:endParaRPr>
          </a:p>
        </p:txBody>
      </p:sp>
      <p:pic>
        <p:nvPicPr>
          <p:cNvPr id="257" name="Shape 257"/>
          <p:cNvPicPr preferRelativeResize="0"/>
          <p:nvPr/>
        </p:nvPicPr>
        <p:blipFill rotWithShape="1">
          <a:blip r:embed="rId3">
            <a:alphaModFix/>
          </a:blip>
          <a:srcRect b="12648"/>
          <a:stretch/>
        </p:blipFill>
        <p:spPr>
          <a:xfrm>
            <a:off x="823167" y="1299665"/>
            <a:ext cx="4786400" cy="3093800"/>
          </a:xfrm>
          <a:prstGeom prst="rect">
            <a:avLst/>
          </a:prstGeom>
          <a:noFill/>
          <a:ln w="9525" cap="flat" cmpd="sng">
            <a:solidFill>
              <a:srgbClr val="FFFFFF"/>
            </a:solidFill>
            <a:prstDash val="solid"/>
            <a:round/>
            <a:headEnd type="none" w="sm" len="sm"/>
            <a:tailEnd type="none" w="sm" len="sm"/>
          </a:ln>
        </p:spPr>
      </p:pic>
      <p:sp>
        <p:nvSpPr>
          <p:cNvPr id="258" name="Shape 258"/>
          <p:cNvSpPr txBox="1"/>
          <p:nvPr/>
        </p:nvSpPr>
        <p:spPr>
          <a:xfrm>
            <a:off x="5791567" y="1075767"/>
            <a:ext cx="5815600" cy="3541600"/>
          </a:xfrm>
          <a:prstGeom prst="rect">
            <a:avLst/>
          </a:prstGeom>
          <a:noFill/>
          <a:ln>
            <a:noFill/>
          </a:ln>
        </p:spPr>
        <p:txBody>
          <a:bodyPr spcFirstLastPara="1" wrap="square" lIns="121900" tIns="121900" rIns="121900" bIns="121900" anchor="t" anchorCtr="0">
            <a:noAutofit/>
          </a:bodyPr>
          <a:lstStyle/>
          <a:p>
            <a:r>
              <a:rPr lang="en" sz="2400" b="1">
                <a:solidFill>
                  <a:schemeClr val="dk2"/>
                </a:solidFill>
                <a:latin typeface="Muli"/>
                <a:ea typeface="Muli"/>
                <a:cs typeface="Muli"/>
                <a:sym typeface="Muli"/>
              </a:rPr>
              <a:t>Analysis: </a:t>
            </a:r>
            <a:r>
              <a:rPr lang="en" sz="2400">
                <a:solidFill>
                  <a:schemeClr val="dk2"/>
                </a:solidFill>
                <a:latin typeface="Muli"/>
                <a:ea typeface="Muli"/>
                <a:cs typeface="Muli"/>
                <a:sym typeface="Muli"/>
              </a:rPr>
              <a:t>The choice in medium, flattened liquor bottle caps, ties the piece to its African origins in a different way than just the style of the piece. Alcohol was traded with Africa during the Columbian Exchange/ transatlantic slave trade. The gold colors refer to Britain’s “Gold Coast” (modern day Ghana) and the movement expressed in the piece represents the waves that carried ships back and forth across the ocean during the slave trade. Anatsui uses the word “cloth” in this piece and many others to recognize the African textile industry On a broader perspective, it is </a:t>
            </a:r>
            <a:endParaRPr sz="2400">
              <a:solidFill>
                <a:schemeClr val="dk2"/>
              </a:solidFill>
              <a:latin typeface="Muli"/>
              <a:ea typeface="Muli"/>
              <a:cs typeface="Muli"/>
              <a:sym typeface="Muli"/>
            </a:endParaRPr>
          </a:p>
        </p:txBody>
      </p:sp>
      <p:sp>
        <p:nvSpPr>
          <p:cNvPr id="259" name="Shape 259"/>
          <p:cNvSpPr txBox="1"/>
          <p:nvPr/>
        </p:nvSpPr>
        <p:spPr>
          <a:xfrm>
            <a:off x="823167" y="4408067"/>
            <a:ext cx="11124000" cy="1754800"/>
          </a:xfrm>
          <a:prstGeom prst="rect">
            <a:avLst/>
          </a:prstGeom>
          <a:noFill/>
          <a:ln>
            <a:noFill/>
          </a:ln>
        </p:spPr>
        <p:txBody>
          <a:bodyPr spcFirstLastPara="1" wrap="square" lIns="121900" tIns="121900" rIns="121900" bIns="121900" anchor="t" anchorCtr="0">
            <a:noAutofit/>
          </a:bodyPr>
          <a:lstStyle/>
          <a:p>
            <a:pPr>
              <a:buClr>
                <a:schemeClr val="dk1"/>
              </a:buClr>
              <a:buSzPts val="1100"/>
            </a:pPr>
            <a:r>
              <a:rPr lang="en" sz="2400">
                <a:solidFill>
                  <a:schemeClr val="dk2"/>
                </a:solidFill>
                <a:latin typeface="Muli"/>
                <a:ea typeface="Muli"/>
                <a:cs typeface="Muli"/>
                <a:sym typeface="Muli"/>
              </a:rPr>
              <a:t>important to note the piece’s and artist’s impact on African art as a whole. The artist was influenced by a group of “Zaria rebels”, who used the Western techniques learned at college to rediscover their African heritage. He and other artists and professors at the University of Nigeria sought to use African traditions in their modern art. Anatsui differed in his primarily abstract pieces that used color and textures to show African heritage and the effects of Imperialism. The artist’s unique style allows him to contribute greatly to both the world of contemporary art and traditional African art at the same time.</a:t>
            </a:r>
            <a:endParaRPr sz="2400"/>
          </a:p>
        </p:txBody>
      </p:sp>
    </p:spTree>
    <p:extLst>
      <p:ext uri="{BB962C8B-B14F-4D97-AF65-F5344CB8AC3E}">
        <p14:creationId xmlns:p14="http://schemas.microsoft.com/office/powerpoint/2010/main" val="672550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sldNum" idx="12"/>
          </p:nvPr>
        </p:nvSpPr>
        <p:spPr>
          <a:xfrm>
            <a:off x="0" y="6028333"/>
            <a:ext cx="121920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
              <a:pPr/>
              <a:t>2</a:t>
            </a:fld>
            <a:endParaRPr/>
          </a:p>
        </p:txBody>
      </p:sp>
      <p:sp>
        <p:nvSpPr>
          <p:cNvPr id="168" name="Shape 168"/>
          <p:cNvSpPr txBox="1"/>
          <p:nvPr/>
        </p:nvSpPr>
        <p:spPr>
          <a:xfrm>
            <a:off x="616961" y="423667"/>
            <a:ext cx="7465072" cy="1004400"/>
          </a:xfrm>
          <a:prstGeom prst="rect">
            <a:avLst/>
          </a:prstGeom>
          <a:noFill/>
          <a:ln>
            <a:noFill/>
          </a:ln>
        </p:spPr>
        <p:txBody>
          <a:bodyPr spcFirstLastPara="1" wrap="square" lIns="121900" tIns="121900" rIns="121900" bIns="121900" anchor="t" anchorCtr="0">
            <a:noAutofit/>
          </a:bodyPr>
          <a:lstStyle/>
          <a:p>
            <a:r>
              <a:rPr lang="en" sz="4000" b="1" dirty="0">
                <a:solidFill>
                  <a:srgbClr val="434343"/>
                </a:solidFill>
                <a:latin typeface="Amatic SC"/>
                <a:ea typeface="Amatic SC"/>
                <a:cs typeface="Amatic SC"/>
                <a:sym typeface="Amatic SC"/>
              </a:rPr>
              <a:t>Dancing at the Louvre- Olivia</a:t>
            </a:r>
            <a:endParaRPr sz="4000" b="1" dirty="0">
              <a:solidFill>
                <a:srgbClr val="434343"/>
              </a:solidFill>
              <a:latin typeface="Amatic SC"/>
              <a:ea typeface="Amatic SC"/>
              <a:cs typeface="Amatic SC"/>
              <a:sym typeface="Amatic SC"/>
            </a:endParaRPr>
          </a:p>
        </p:txBody>
      </p:sp>
      <p:sp>
        <p:nvSpPr>
          <p:cNvPr id="169" name="Shape 169"/>
          <p:cNvSpPr txBox="1"/>
          <p:nvPr/>
        </p:nvSpPr>
        <p:spPr>
          <a:xfrm>
            <a:off x="616967" y="1009933"/>
            <a:ext cx="11111200" cy="1228000"/>
          </a:xfrm>
          <a:prstGeom prst="rect">
            <a:avLst/>
          </a:prstGeom>
          <a:noFill/>
          <a:ln>
            <a:noFill/>
          </a:ln>
        </p:spPr>
        <p:txBody>
          <a:bodyPr spcFirstLastPara="1" wrap="square" lIns="121900" tIns="121900" rIns="121900" bIns="121900" anchor="t" anchorCtr="0">
            <a:noAutofit/>
          </a:bodyPr>
          <a:lstStyle/>
          <a:p>
            <a:r>
              <a:rPr lang="en" sz="2667" b="1" i="1">
                <a:solidFill>
                  <a:schemeClr val="dk2"/>
                </a:solidFill>
                <a:latin typeface="Muli"/>
                <a:ea typeface="Muli"/>
                <a:cs typeface="Muli"/>
                <a:sym typeface="Muli"/>
              </a:rPr>
              <a:t>Dancing at the Louvre, </a:t>
            </a:r>
            <a:r>
              <a:rPr lang="en" sz="2667" b="1">
                <a:solidFill>
                  <a:schemeClr val="dk2"/>
                </a:solidFill>
                <a:latin typeface="Muli"/>
                <a:ea typeface="Muli"/>
                <a:cs typeface="Muli"/>
                <a:sym typeface="Muli"/>
              </a:rPr>
              <a:t>from the series The French Collection, Part I; #1. Faith Ringgold. 1991 C.E. Acrylic on canvas, tie-dyed, pieced fabric border.p. 994</a:t>
            </a:r>
            <a:endParaRPr sz="2667" b="1">
              <a:solidFill>
                <a:schemeClr val="dk2"/>
              </a:solidFill>
              <a:latin typeface="Muli"/>
              <a:ea typeface="Muli"/>
              <a:cs typeface="Muli"/>
              <a:sym typeface="Muli"/>
            </a:endParaRPr>
          </a:p>
          <a:p>
            <a:endParaRPr sz="2400">
              <a:latin typeface="Muli"/>
              <a:ea typeface="Muli"/>
              <a:cs typeface="Muli"/>
              <a:sym typeface="Muli"/>
            </a:endParaRPr>
          </a:p>
          <a:p>
            <a:pPr algn="r">
              <a:buClr>
                <a:schemeClr val="dk1"/>
              </a:buClr>
              <a:buSzPts val="1100"/>
            </a:pPr>
            <a:endParaRPr sz="2400">
              <a:latin typeface="Muli"/>
              <a:ea typeface="Muli"/>
              <a:cs typeface="Muli"/>
              <a:sym typeface="Muli"/>
            </a:endParaRPr>
          </a:p>
        </p:txBody>
      </p:sp>
      <p:pic>
        <p:nvPicPr>
          <p:cNvPr id="170" name="Shape 170"/>
          <p:cNvPicPr preferRelativeResize="0"/>
          <p:nvPr/>
        </p:nvPicPr>
        <p:blipFill rotWithShape="1">
          <a:blip r:embed="rId3">
            <a:alphaModFix/>
          </a:blip>
          <a:srcRect l="4980" t="5910" r="7184" b="6531"/>
          <a:stretch/>
        </p:blipFill>
        <p:spPr>
          <a:xfrm>
            <a:off x="616961" y="2426217"/>
            <a:ext cx="3658739" cy="3413816"/>
          </a:xfrm>
          <a:prstGeom prst="rect">
            <a:avLst/>
          </a:prstGeom>
          <a:noFill/>
          <a:ln w="9525" cap="flat" cmpd="sng">
            <a:solidFill>
              <a:srgbClr val="FFFFFF"/>
            </a:solidFill>
            <a:prstDash val="solid"/>
            <a:round/>
            <a:headEnd type="none" w="sm" len="sm"/>
            <a:tailEnd type="none" w="sm" len="sm"/>
          </a:ln>
        </p:spPr>
      </p:pic>
      <p:sp>
        <p:nvSpPr>
          <p:cNvPr id="171" name="Shape 171"/>
          <p:cNvSpPr txBox="1"/>
          <p:nvPr/>
        </p:nvSpPr>
        <p:spPr>
          <a:xfrm>
            <a:off x="4668600" y="2281533"/>
            <a:ext cx="6455600" cy="3644000"/>
          </a:xfrm>
          <a:prstGeom prst="rect">
            <a:avLst/>
          </a:prstGeom>
          <a:noFill/>
          <a:ln>
            <a:noFill/>
          </a:ln>
        </p:spPr>
        <p:txBody>
          <a:bodyPr spcFirstLastPara="1" wrap="square" lIns="121900" tIns="121900" rIns="121900" bIns="121900" anchor="t" anchorCtr="0">
            <a:noAutofit/>
          </a:bodyPr>
          <a:lstStyle/>
          <a:p>
            <a:pPr>
              <a:buClr>
                <a:schemeClr val="dk1"/>
              </a:buClr>
              <a:buSzPts val="1100"/>
            </a:pPr>
            <a:r>
              <a:rPr lang="en" sz="2400" b="1">
                <a:solidFill>
                  <a:schemeClr val="dk2"/>
                </a:solidFill>
                <a:latin typeface="Muli"/>
                <a:ea typeface="Muli"/>
                <a:cs typeface="Muli"/>
                <a:sym typeface="Muli"/>
              </a:rPr>
              <a:t>Content:</a:t>
            </a:r>
            <a:r>
              <a:rPr lang="en" sz="2400">
                <a:solidFill>
                  <a:schemeClr val="dk2"/>
                </a:solidFill>
                <a:latin typeface="Muli"/>
                <a:ea typeface="Muli"/>
                <a:cs typeface="Muli"/>
                <a:sym typeface="Muli"/>
              </a:rPr>
              <a:t> This piece is the first in the series of twelve “story quilts” which tell the fictional story of Willa Marie Simone. This piece shows the children Playing under the masterpieces without paying  attention to the things around them. Showing the serious reality of absence of African American and women artist. </a:t>
            </a:r>
            <a:endParaRPr sz="2400">
              <a:solidFill>
                <a:schemeClr val="dk2"/>
              </a:solidFill>
              <a:latin typeface="Muli"/>
              <a:ea typeface="Muli"/>
              <a:cs typeface="Muli"/>
              <a:sym typeface="Muli"/>
            </a:endParaRPr>
          </a:p>
          <a:p>
            <a:pPr>
              <a:buClr>
                <a:schemeClr val="dk1"/>
              </a:buClr>
              <a:buSzPts val="1100"/>
            </a:pPr>
            <a:endParaRPr sz="2400" b="1">
              <a:solidFill>
                <a:schemeClr val="dk2"/>
              </a:solidFill>
              <a:latin typeface="Muli"/>
              <a:ea typeface="Muli"/>
              <a:cs typeface="Muli"/>
              <a:sym typeface="Muli"/>
            </a:endParaRPr>
          </a:p>
          <a:p>
            <a:pPr>
              <a:buClr>
                <a:schemeClr val="dk1"/>
              </a:buClr>
              <a:buSzPts val="1100"/>
            </a:pPr>
            <a:r>
              <a:rPr lang="en" sz="2400" b="1">
                <a:solidFill>
                  <a:schemeClr val="dk2"/>
                </a:solidFill>
                <a:latin typeface="Muli"/>
                <a:ea typeface="Muli"/>
                <a:cs typeface="Muli"/>
                <a:sym typeface="Muli"/>
              </a:rPr>
              <a:t>Style: </a:t>
            </a:r>
            <a:r>
              <a:rPr lang="en" sz="2400">
                <a:solidFill>
                  <a:schemeClr val="dk2"/>
                </a:solidFill>
                <a:latin typeface="Muli"/>
                <a:ea typeface="Muli"/>
                <a:cs typeface="Muli"/>
                <a:sym typeface="Muli"/>
              </a:rPr>
              <a:t>Quilt Story, reflecting her knowledge of western art history. </a:t>
            </a:r>
            <a:endParaRPr sz="2400">
              <a:solidFill>
                <a:schemeClr val="dk2"/>
              </a:solidFill>
              <a:latin typeface="Muli"/>
              <a:ea typeface="Muli"/>
              <a:cs typeface="Muli"/>
              <a:sym typeface="Muli"/>
            </a:endParaRPr>
          </a:p>
          <a:p>
            <a:pPr>
              <a:buClr>
                <a:schemeClr val="dk1"/>
              </a:buClr>
              <a:buSzPts val="1100"/>
            </a:pPr>
            <a:endParaRPr sz="2400">
              <a:solidFill>
                <a:schemeClr val="dk2"/>
              </a:solidFill>
              <a:latin typeface="Muli"/>
              <a:ea typeface="Muli"/>
              <a:cs typeface="Muli"/>
              <a:sym typeface="Muli"/>
            </a:endParaRPr>
          </a:p>
          <a:p>
            <a:pPr>
              <a:buClr>
                <a:schemeClr val="dk1"/>
              </a:buClr>
              <a:buSzPts val="1100"/>
            </a:pPr>
            <a:endParaRPr sz="2400">
              <a:solidFill>
                <a:schemeClr val="dk2"/>
              </a:solidFill>
              <a:latin typeface="Muli"/>
              <a:ea typeface="Muli"/>
              <a:cs typeface="Muli"/>
              <a:sym typeface="Muli"/>
            </a:endParaRPr>
          </a:p>
        </p:txBody>
      </p:sp>
      <p:sp>
        <p:nvSpPr>
          <p:cNvPr id="172" name="Shape 172"/>
          <p:cNvSpPr/>
          <p:nvPr/>
        </p:nvSpPr>
        <p:spPr>
          <a:xfrm>
            <a:off x="4507918" y="5840019"/>
            <a:ext cx="3176159" cy="343349"/>
          </a:xfrm>
          <a:custGeom>
            <a:avLst/>
            <a:gdLst/>
            <a:ahLst/>
            <a:cxnLst/>
            <a:rect l="0" t="0" r="0" b="0"/>
            <a:pathLst>
              <a:path w="17576" h="1900" extrusionOk="0">
                <a:moveTo>
                  <a:pt x="7615" y="354"/>
                </a:moveTo>
                <a:lnTo>
                  <a:pt x="7578" y="373"/>
                </a:lnTo>
                <a:lnTo>
                  <a:pt x="7540" y="391"/>
                </a:lnTo>
                <a:lnTo>
                  <a:pt x="7410" y="540"/>
                </a:lnTo>
                <a:lnTo>
                  <a:pt x="7243" y="671"/>
                </a:lnTo>
                <a:lnTo>
                  <a:pt x="7168" y="745"/>
                </a:lnTo>
                <a:lnTo>
                  <a:pt x="7094" y="782"/>
                </a:lnTo>
                <a:lnTo>
                  <a:pt x="6665" y="801"/>
                </a:lnTo>
                <a:lnTo>
                  <a:pt x="6219" y="819"/>
                </a:lnTo>
                <a:lnTo>
                  <a:pt x="4859" y="819"/>
                </a:lnTo>
                <a:lnTo>
                  <a:pt x="3054" y="782"/>
                </a:lnTo>
                <a:lnTo>
                  <a:pt x="2290" y="745"/>
                </a:lnTo>
                <a:lnTo>
                  <a:pt x="1545" y="726"/>
                </a:lnTo>
                <a:lnTo>
                  <a:pt x="1080" y="689"/>
                </a:lnTo>
                <a:lnTo>
                  <a:pt x="391" y="689"/>
                </a:lnTo>
                <a:lnTo>
                  <a:pt x="168" y="708"/>
                </a:lnTo>
                <a:lnTo>
                  <a:pt x="75" y="708"/>
                </a:lnTo>
                <a:lnTo>
                  <a:pt x="37" y="726"/>
                </a:lnTo>
                <a:lnTo>
                  <a:pt x="19" y="764"/>
                </a:lnTo>
                <a:lnTo>
                  <a:pt x="0" y="801"/>
                </a:lnTo>
                <a:lnTo>
                  <a:pt x="19" y="838"/>
                </a:lnTo>
                <a:lnTo>
                  <a:pt x="37" y="875"/>
                </a:lnTo>
                <a:lnTo>
                  <a:pt x="75" y="894"/>
                </a:lnTo>
                <a:lnTo>
                  <a:pt x="186" y="913"/>
                </a:lnTo>
                <a:lnTo>
                  <a:pt x="298" y="931"/>
                </a:lnTo>
                <a:lnTo>
                  <a:pt x="521" y="950"/>
                </a:lnTo>
                <a:lnTo>
                  <a:pt x="987" y="968"/>
                </a:lnTo>
                <a:lnTo>
                  <a:pt x="1899" y="987"/>
                </a:lnTo>
                <a:lnTo>
                  <a:pt x="4357" y="1043"/>
                </a:lnTo>
                <a:lnTo>
                  <a:pt x="5232" y="1062"/>
                </a:lnTo>
                <a:lnTo>
                  <a:pt x="6535" y="1062"/>
                </a:lnTo>
                <a:lnTo>
                  <a:pt x="6945" y="1043"/>
                </a:lnTo>
                <a:lnTo>
                  <a:pt x="7112" y="1043"/>
                </a:lnTo>
                <a:lnTo>
                  <a:pt x="7149" y="1062"/>
                </a:lnTo>
                <a:lnTo>
                  <a:pt x="7280" y="1229"/>
                </a:lnTo>
                <a:lnTo>
                  <a:pt x="7373" y="1359"/>
                </a:lnTo>
                <a:lnTo>
                  <a:pt x="7429" y="1397"/>
                </a:lnTo>
                <a:lnTo>
                  <a:pt x="7503" y="1415"/>
                </a:lnTo>
                <a:lnTo>
                  <a:pt x="7540" y="1415"/>
                </a:lnTo>
                <a:lnTo>
                  <a:pt x="7578" y="1397"/>
                </a:lnTo>
                <a:lnTo>
                  <a:pt x="7615" y="1341"/>
                </a:lnTo>
                <a:lnTo>
                  <a:pt x="7615" y="1285"/>
                </a:lnTo>
                <a:lnTo>
                  <a:pt x="7596" y="1210"/>
                </a:lnTo>
                <a:lnTo>
                  <a:pt x="7540" y="1136"/>
                </a:lnTo>
                <a:lnTo>
                  <a:pt x="7485" y="1080"/>
                </a:lnTo>
                <a:lnTo>
                  <a:pt x="7354" y="913"/>
                </a:lnTo>
                <a:lnTo>
                  <a:pt x="7503" y="801"/>
                </a:lnTo>
                <a:lnTo>
                  <a:pt x="7652" y="689"/>
                </a:lnTo>
                <a:lnTo>
                  <a:pt x="7708" y="615"/>
                </a:lnTo>
                <a:lnTo>
                  <a:pt x="7764" y="522"/>
                </a:lnTo>
                <a:lnTo>
                  <a:pt x="7782" y="484"/>
                </a:lnTo>
                <a:lnTo>
                  <a:pt x="7764" y="429"/>
                </a:lnTo>
                <a:lnTo>
                  <a:pt x="7745" y="391"/>
                </a:lnTo>
                <a:lnTo>
                  <a:pt x="7708" y="354"/>
                </a:lnTo>
                <a:close/>
                <a:moveTo>
                  <a:pt x="8788" y="335"/>
                </a:moveTo>
                <a:lnTo>
                  <a:pt x="8955" y="484"/>
                </a:lnTo>
                <a:lnTo>
                  <a:pt x="9104" y="633"/>
                </a:lnTo>
                <a:lnTo>
                  <a:pt x="9253" y="801"/>
                </a:lnTo>
                <a:lnTo>
                  <a:pt x="9309" y="894"/>
                </a:lnTo>
                <a:lnTo>
                  <a:pt x="9346" y="931"/>
                </a:lnTo>
                <a:lnTo>
                  <a:pt x="9365" y="968"/>
                </a:lnTo>
                <a:lnTo>
                  <a:pt x="9365" y="1006"/>
                </a:lnTo>
                <a:lnTo>
                  <a:pt x="9328" y="1043"/>
                </a:lnTo>
                <a:lnTo>
                  <a:pt x="9235" y="1117"/>
                </a:lnTo>
                <a:lnTo>
                  <a:pt x="9067" y="1285"/>
                </a:lnTo>
                <a:lnTo>
                  <a:pt x="8918" y="1434"/>
                </a:lnTo>
                <a:lnTo>
                  <a:pt x="8769" y="1583"/>
                </a:lnTo>
                <a:lnTo>
                  <a:pt x="8620" y="1434"/>
                </a:lnTo>
                <a:lnTo>
                  <a:pt x="8471" y="1285"/>
                </a:lnTo>
                <a:lnTo>
                  <a:pt x="8304" y="1117"/>
                </a:lnTo>
                <a:lnTo>
                  <a:pt x="8118" y="968"/>
                </a:lnTo>
                <a:lnTo>
                  <a:pt x="8285" y="838"/>
                </a:lnTo>
                <a:lnTo>
                  <a:pt x="8453" y="671"/>
                </a:lnTo>
                <a:lnTo>
                  <a:pt x="8620" y="503"/>
                </a:lnTo>
                <a:lnTo>
                  <a:pt x="8788" y="335"/>
                </a:lnTo>
                <a:close/>
                <a:moveTo>
                  <a:pt x="9886" y="317"/>
                </a:moveTo>
                <a:lnTo>
                  <a:pt x="9849" y="335"/>
                </a:lnTo>
                <a:lnTo>
                  <a:pt x="9830" y="373"/>
                </a:lnTo>
                <a:lnTo>
                  <a:pt x="9812" y="410"/>
                </a:lnTo>
                <a:lnTo>
                  <a:pt x="9830" y="484"/>
                </a:lnTo>
                <a:lnTo>
                  <a:pt x="9886" y="559"/>
                </a:lnTo>
                <a:lnTo>
                  <a:pt x="9961" y="633"/>
                </a:lnTo>
                <a:lnTo>
                  <a:pt x="10091" y="764"/>
                </a:lnTo>
                <a:lnTo>
                  <a:pt x="10221" y="968"/>
                </a:lnTo>
                <a:lnTo>
                  <a:pt x="10240" y="987"/>
                </a:lnTo>
                <a:lnTo>
                  <a:pt x="10221" y="1006"/>
                </a:lnTo>
                <a:lnTo>
                  <a:pt x="10184" y="1062"/>
                </a:lnTo>
                <a:lnTo>
                  <a:pt x="10110" y="1117"/>
                </a:lnTo>
                <a:lnTo>
                  <a:pt x="9830" y="1378"/>
                </a:lnTo>
                <a:lnTo>
                  <a:pt x="9793" y="1453"/>
                </a:lnTo>
                <a:lnTo>
                  <a:pt x="9775" y="1490"/>
                </a:lnTo>
                <a:lnTo>
                  <a:pt x="9775" y="1527"/>
                </a:lnTo>
                <a:lnTo>
                  <a:pt x="9793" y="1564"/>
                </a:lnTo>
                <a:lnTo>
                  <a:pt x="9830" y="1601"/>
                </a:lnTo>
                <a:lnTo>
                  <a:pt x="9868" y="1620"/>
                </a:lnTo>
                <a:lnTo>
                  <a:pt x="9905" y="1639"/>
                </a:lnTo>
                <a:lnTo>
                  <a:pt x="9961" y="1620"/>
                </a:lnTo>
                <a:lnTo>
                  <a:pt x="10017" y="1583"/>
                </a:lnTo>
                <a:lnTo>
                  <a:pt x="10110" y="1490"/>
                </a:lnTo>
                <a:lnTo>
                  <a:pt x="10296" y="1304"/>
                </a:lnTo>
                <a:lnTo>
                  <a:pt x="10370" y="1210"/>
                </a:lnTo>
                <a:lnTo>
                  <a:pt x="10408" y="1173"/>
                </a:lnTo>
                <a:lnTo>
                  <a:pt x="10445" y="1136"/>
                </a:lnTo>
                <a:lnTo>
                  <a:pt x="10557" y="1136"/>
                </a:lnTo>
                <a:lnTo>
                  <a:pt x="10668" y="1155"/>
                </a:lnTo>
                <a:lnTo>
                  <a:pt x="11376" y="1155"/>
                </a:lnTo>
                <a:lnTo>
                  <a:pt x="11878" y="1136"/>
                </a:lnTo>
                <a:lnTo>
                  <a:pt x="14783" y="1136"/>
                </a:lnTo>
                <a:lnTo>
                  <a:pt x="15825" y="1099"/>
                </a:lnTo>
                <a:lnTo>
                  <a:pt x="16310" y="1080"/>
                </a:lnTo>
                <a:lnTo>
                  <a:pt x="16812" y="1062"/>
                </a:lnTo>
                <a:lnTo>
                  <a:pt x="17054" y="1062"/>
                </a:lnTo>
                <a:lnTo>
                  <a:pt x="17296" y="1043"/>
                </a:lnTo>
                <a:lnTo>
                  <a:pt x="17427" y="1024"/>
                </a:lnTo>
                <a:lnTo>
                  <a:pt x="17483" y="1006"/>
                </a:lnTo>
                <a:lnTo>
                  <a:pt x="17538" y="968"/>
                </a:lnTo>
                <a:lnTo>
                  <a:pt x="17576" y="950"/>
                </a:lnTo>
                <a:lnTo>
                  <a:pt x="17576" y="913"/>
                </a:lnTo>
                <a:lnTo>
                  <a:pt x="17576" y="857"/>
                </a:lnTo>
                <a:lnTo>
                  <a:pt x="17557" y="819"/>
                </a:lnTo>
                <a:lnTo>
                  <a:pt x="17520" y="801"/>
                </a:lnTo>
                <a:lnTo>
                  <a:pt x="17464" y="782"/>
                </a:lnTo>
                <a:lnTo>
                  <a:pt x="17110" y="782"/>
                </a:lnTo>
                <a:lnTo>
                  <a:pt x="16607" y="838"/>
                </a:lnTo>
                <a:lnTo>
                  <a:pt x="15583" y="875"/>
                </a:lnTo>
                <a:lnTo>
                  <a:pt x="14559" y="894"/>
                </a:lnTo>
                <a:lnTo>
                  <a:pt x="11692" y="894"/>
                </a:lnTo>
                <a:lnTo>
                  <a:pt x="11283" y="875"/>
                </a:lnTo>
                <a:lnTo>
                  <a:pt x="10873" y="894"/>
                </a:lnTo>
                <a:lnTo>
                  <a:pt x="10650" y="894"/>
                </a:lnTo>
                <a:lnTo>
                  <a:pt x="10557" y="913"/>
                </a:lnTo>
                <a:lnTo>
                  <a:pt x="10501" y="894"/>
                </a:lnTo>
                <a:lnTo>
                  <a:pt x="10463" y="875"/>
                </a:lnTo>
                <a:lnTo>
                  <a:pt x="10352" y="689"/>
                </a:lnTo>
                <a:lnTo>
                  <a:pt x="10203" y="522"/>
                </a:lnTo>
                <a:lnTo>
                  <a:pt x="10110" y="429"/>
                </a:lnTo>
                <a:lnTo>
                  <a:pt x="9998" y="354"/>
                </a:lnTo>
                <a:lnTo>
                  <a:pt x="9924" y="317"/>
                </a:lnTo>
                <a:close/>
                <a:moveTo>
                  <a:pt x="8788" y="0"/>
                </a:moveTo>
                <a:lnTo>
                  <a:pt x="8732" y="19"/>
                </a:lnTo>
                <a:lnTo>
                  <a:pt x="8639" y="93"/>
                </a:lnTo>
                <a:lnTo>
                  <a:pt x="8546" y="186"/>
                </a:lnTo>
                <a:lnTo>
                  <a:pt x="8397" y="373"/>
                </a:lnTo>
                <a:lnTo>
                  <a:pt x="8192" y="596"/>
                </a:lnTo>
                <a:lnTo>
                  <a:pt x="7987" y="801"/>
                </a:lnTo>
                <a:lnTo>
                  <a:pt x="7950" y="857"/>
                </a:lnTo>
                <a:lnTo>
                  <a:pt x="7894" y="913"/>
                </a:lnTo>
                <a:lnTo>
                  <a:pt x="7894" y="950"/>
                </a:lnTo>
                <a:lnTo>
                  <a:pt x="7913" y="968"/>
                </a:lnTo>
                <a:lnTo>
                  <a:pt x="7931" y="1024"/>
                </a:lnTo>
                <a:lnTo>
                  <a:pt x="8006" y="1136"/>
                </a:lnTo>
                <a:lnTo>
                  <a:pt x="8080" y="1229"/>
                </a:lnTo>
                <a:lnTo>
                  <a:pt x="8229" y="1378"/>
                </a:lnTo>
                <a:lnTo>
                  <a:pt x="8378" y="1546"/>
                </a:lnTo>
                <a:lnTo>
                  <a:pt x="8564" y="1750"/>
                </a:lnTo>
                <a:lnTo>
                  <a:pt x="8676" y="1862"/>
                </a:lnTo>
                <a:lnTo>
                  <a:pt x="8751" y="1899"/>
                </a:lnTo>
                <a:lnTo>
                  <a:pt x="8806" y="1881"/>
                </a:lnTo>
                <a:lnTo>
                  <a:pt x="8881" y="1843"/>
                </a:lnTo>
                <a:lnTo>
                  <a:pt x="8993" y="1750"/>
                </a:lnTo>
                <a:lnTo>
                  <a:pt x="9179" y="1546"/>
                </a:lnTo>
                <a:lnTo>
                  <a:pt x="9402" y="1322"/>
                </a:lnTo>
                <a:lnTo>
                  <a:pt x="9607" y="1099"/>
                </a:lnTo>
                <a:lnTo>
                  <a:pt x="9644" y="1062"/>
                </a:lnTo>
                <a:lnTo>
                  <a:pt x="9663" y="1006"/>
                </a:lnTo>
                <a:lnTo>
                  <a:pt x="9644" y="950"/>
                </a:lnTo>
                <a:lnTo>
                  <a:pt x="9626" y="894"/>
                </a:lnTo>
                <a:lnTo>
                  <a:pt x="9570" y="782"/>
                </a:lnTo>
                <a:lnTo>
                  <a:pt x="9495" y="689"/>
                </a:lnTo>
                <a:lnTo>
                  <a:pt x="9309" y="466"/>
                </a:lnTo>
                <a:lnTo>
                  <a:pt x="9104" y="261"/>
                </a:lnTo>
                <a:lnTo>
                  <a:pt x="9011" y="168"/>
                </a:lnTo>
                <a:lnTo>
                  <a:pt x="8918" y="75"/>
                </a:lnTo>
                <a:lnTo>
                  <a:pt x="8881" y="19"/>
                </a:lnTo>
                <a:lnTo>
                  <a:pt x="8844" y="0"/>
                </a:lnTo>
                <a:close/>
              </a:path>
            </a:pathLst>
          </a:custGeom>
          <a:solidFill>
            <a:srgbClr val="7C7F91"/>
          </a:solidFill>
          <a:ln>
            <a:noFill/>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1534235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sldNum" idx="12"/>
          </p:nvPr>
        </p:nvSpPr>
        <p:spPr>
          <a:xfrm>
            <a:off x="0" y="6028333"/>
            <a:ext cx="121920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
              <a:pPr/>
              <a:t>3</a:t>
            </a:fld>
            <a:endParaRPr/>
          </a:p>
        </p:txBody>
      </p:sp>
      <p:sp>
        <p:nvSpPr>
          <p:cNvPr id="178" name="Shape 178"/>
          <p:cNvSpPr txBox="1"/>
          <p:nvPr/>
        </p:nvSpPr>
        <p:spPr>
          <a:xfrm>
            <a:off x="578868" y="527933"/>
            <a:ext cx="7504365" cy="1004400"/>
          </a:xfrm>
          <a:prstGeom prst="rect">
            <a:avLst/>
          </a:prstGeom>
          <a:noFill/>
          <a:ln>
            <a:noFill/>
          </a:ln>
        </p:spPr>
        <p:txBody>
          <a:bodyPr spcFirstLastPara="1" wrap="square" lIns="121900" tIns="121900" rIns="121900" bIns="121900" anchor="t" anchorCtr="0">
            <a:noAutofit/>
          </a:bodyPr>
          <a:lstStyle/>
          <a:p>
            <a:r>
              <a:rPr lang="en" sz="4000" b="1" dirty="0">
                <a:solidFill>
                  <a:srgbClr val="434343"/>
                </a:solidFill>
                <a:latin typeface="Amatic SC"/>
                <a:ea typeface="Amatic SC"/>
                <a:cs typeface="Amatic SC"/>
                <a:sym typeface="Amatic SC"/>
              </a:rPr>
              <a:t>Dancing at the Louvre- Olivia</a:t>
            </a:r>
            <a:endParaRPr sz="4000" b="1" dirty="0">
              <a:solidFill>
                <a:srgbClr val="434343"/>
              </a:solidFill>
              <a:latin typeface="Amatic SC"/>
              <a:ea typeface="Amatic SC"/>
              <a:cs typeface="Amatic SC"/>
              <a:sym typeface="Amatic SC"/>
            </a:endParaRPr>
          </a:p>
        </p:txBody>
      </p:sp>
      <p:sp>
        <p:nvSpPr>
          <p:cNvPr id="179" name="Shape 179"/>
          <p:cNvSpPr txBox="1"/>
          <p:nvPr/>
        </p:nvSpPr>
        <p:spPr>
          <a:xfrm>
            <a:off x="540400" y="1428067"/>
            <a:ext cx="11111200" cy="4974800"/>
          </a:xfrm>
          <a:prstGeom prst="rect">
            <a:avLst/>
          </a:prstGeom>
          <a:noFill/>
          <a:ln>
            <a:noFill/>
          </a:ln>
        </p:spPr>
        <p:txBody>
          <a:bodyPr spcFirstLastPara="1" wrap="square" lIns="121900" tIns="121900" rIns="121900" bIns="121900" anchor="t" anchorCtr="0">
            <a:noAutofit/>
          </a:bodyPr>
          <a:lstStyle/>
          <a:p>
            <a:endParaRPr sz="4000">
              <a:latin typeface="Amatic SC"/>
              <a:ea typeface="Amatic SC"/>
              <a:cs typeface="Amatic SC"/>
              <a:sym typeface="Amatic SC"/>
            </a:endParaRPr>
          </a:p>
        </p:txBody>
      </p:sp>
      <p:pic>
        <p:nvPicPr>
          <p:cNvPr id="180" name="Shape 180"/>
          <p:cNvPicPr preferRelativeResize="0"/>
          <p:nvPr/>
        </p:nvPicPr>
        <p:blipFill rotWithShape="1">
          <a:blip r:embed="rId3">
            <a:alphaModFix/>
          </a:blip>
          <a:srcRect l="5653" t="6719" r="8295" b="7576"/>
          <a:stretch/>
        </p:blipFill>
        <p:spPr>
          <a:xfrm>
            <a:off x="578868" y="1471301"/>
            <a:ext cx="4888233" cy="4557033"/>
          </a:xfrm>
          <a:prstGeom prst="rect">
            <a:avLst/>
          </a:prstGeom>
          <a:noFill/>
          <a:ln w="9525" cap="flat" cmpd="sng">
            <a:solidFill>
              <a:srgbClr val="FFFFFF"/>
            </a:solidFill>
            <a:prstDash val="solid"/>
            <a:round/>
            <a:headEnd type="none" w="sm" len="sm"/>
            <a:tailEnd type="none" w="sm" len="sm"/>
          </a:ln>
        </p:spPr>
      </p:pic>
      <p:sp>
        <p:nvSpPr>
          <p:cNvPr id="181" name="Shape 181"/>
          <p:cNvSpPr txBox="1"/>
          <p:nvPr/>
        </p:nvSpPr>
        <p:spPr>
          <a:xfrm>
            <a:off x="5696700" y="1286867"/>
            <a:ext cx="5806400" cy="4880800"/>
          </a:xfrm>
          <a:prstGeom prst="rect">
            <a:avLst/>
          </a:prstGeom>
          <a:noFill/>
          <a:ln>
            <a:noFill/>
          </a:ln>
        </p:spPr>
        <p:txBody>
          <a:bodyPr spcFirstLastPara="1" wrap="square" lIns="121900" tIns="121900" rIns="121900" bIns="121900" anchor="t" anchorCtr="0">
            <a:noAutofit/>
          </a:bodyPr>
          <a:lstStyle/>
          <a:p>
            <a:r>
              <a:rPr lang="en" sz="2400" b="1">
                <a:solidFill>
                  <a:schemeClr val="dk2"/>
                </a:solidFill>
              </a:rPr>
              <a:t>Analysis: </a:t>
            </a:r>
            <a:r>
              <a:rPr lang="en" sz="2400">
                <a:solidFill>
                  <a:schemeClr val="dk2"/>
                </a:solidFill>
              </a:rPr>
              <a:t>The fictional story of Willa Marie Simone, a young black woman who moves to Paris in the early 20th century is told through text written around the margin of each quilt. Simone is an artist, model, and cafe owner and was created by Ringgold as an alter ego. Ringgold was inspired by the fabric she worked with at home with her mother and she used fabric in many of her art pieces. She is well known for her story quilts, which blur the line between “high art” and “craft”  because they combine painting, quilted fabric, and storytelling. In the story quilts, WIlla Maire visits art sites, and modern and European art and artist are used as a framework for rewriting the history of American expatriates. She worked as an activist for social change especially in regard to the American art museum system. </a:t>
            </a:r>
            <a:endParaRPr sz="2400">
              <a:solidFill>
                <a:schemeClr val="dk2"/>
              </a:solidFill>
            </a:endParaRPr>
          </a:p>
        </p:txBody>
      </p:sp>
      <p:sp>
        <p:nvSpPr>
          <p:cNvPr id="182" name="Shape 182"/>
          <p:cNvSpPr/>
          <p:nvPr/>
        </p:nvSpPr>
        <p:spPr>
          <a:xfrm>
            <a:off x="4657635" y="6028331"/>
            <a:ext cx="2876723" cy="245765"/>
          </a:xfrm>
          <a:custGeom>
            <a:avLst/>
            <a:gdLst/>
            <a:ahLst/>
            <a:cxnLst/>
            <a:rect l="0" t="0" r="0" b="0"/>
            <a:pathLst>
              <a:path w="15919" h="1360" extrusionOk="0">
                <a:moveTo>
                  <a:pt x="1434" y="0"/>
                </a:moveTo>
                <a:lnTo>
                  <a:pt x="1341" y="56"/>
                </a:lnTo>
                <a:lnTo>
                  <a:pt x="1266" y="149"/>
                </a:lnTo>
                <a:lnTo>
                  <a:pt x="1211" y="242"/>
                </a:lnTo>
                <a:lnTo>
                  <a:pt x="1080" y="447"/>
                </a:lnTo>
                <a:lnTo>
                  <a:pt x="1024" y="521"/>
                </a:lnTo>
                <a:lnTo>
                  <a:pt x="950" y="577"/>
                </a:lnTo>
                <a:lnTo>
                  <a:pt x="745" y="577"/>
                </a:lnTo>
                <a:lnTo>
                  <a:pt x="429" y="521"/>
                </a:lnTo>
                <a:lnTo>
                  <a:pt x="280" y="503"/>
                </a:lnTo>
                <a:lnTo>
                  <a:pt x="149" y="503"/>
                </a:lnTo>
                <a:lnTo>
                  <a:pt x="38" y="521"/>
                </a:lnTo>
                <a:lnTo>
                  <a:pt x="19" y="540"/>
                </a:lnTo>
                <a:lnTo>
                  <a:pt x="0" y="559"/>
                </a:lnTo>
                <a:lnTo>
                  <a:pt x="19" y="614"/>
                </a:lnTo>
                <a:lnTo>
                  <a:pt x="56" y="633"/>
                </a:lnTo>
                <a:lnTo>
                  <a:pt x="168" y="670"/>
                </a:lnTo>
                <a:lnTo>
                  <a:pt x="298" y="707"/>
                </a:lnTo>
                <a:lnTo>
                  <a:pt x="373" y="726"/>
                </a:lnTo>
                <a:lnTo>
                  <a:pt x="391" y="763"/>
                </a:lnTo>
                <a:lnTo>
                  <a:pt x="391" y="819"/>
                </a:lnTo>
                <a:lnTo>
                  <a:pt x="429" y="1005"/>
                </a:lnTo>
                <a:lnTo>
                  <a:pt x="447" y="1080"/>
                </a:lnTo>
                <a:lnTo>
                  <a:pt x="485" y="1154"/>
                </a:lnTo>
                <a:lnTo>
                  <a:pt x="522" y="1173"/>
                </a:lnTo>
                <a:lnTo>
                  <a:pt x="559" y="1192"/>
                </a:lnTo>
                <a:lnTo>
                  <a:pt x="596" y="1173"/>
                </a:lnTo>
                <a:lnTo>
                  <a:pt x="633" y="1136"/>
                </a:lnTo>
                <a:lnTo>
                  <a:pt x="633" y="1080"/>
                </a:lnTo>
                <a:lnTo>
                  <a:pt x="615" y="1024"/>
                </a:lnTo>
                <a:lnTo>
                  <a:pt x="596" y="950"/>
                </a:lnTo>
                <a:lnTo>
                  <a:pt x="522" y="801"/>
                </a:lnTo>
                <a:lnTo>
                  <a:pt x="466" y="726"/>
                </a:lnTo>
                <a:lnTo>
                  <a:pt x="727" y="763"/>
                </a:lnTo>
                <a:lnTo>
                  <a:pt x="1006" y="782"/>
                </a:lnTo>
                <a:lnTo>
                  <a:pt x="1304" y="801"/>
                </a:lnTo>
                <a:lnTo>
                  <a:pt x="1415" y="838"/>
                </a:lnTo>
                <a:lnTo>
                  <a:pt x="1527" y="875"/>
                </a:lnTo>
                <a:lnTo>
                  <a:pt x="1564" y="912"/>
                </a:lnTo>
                <a:lnTo>
                  <a:pt x="1602" y="968"/>
                </a:lnTo>
                <a:lnTo>
                  <a:pt x="1713" y="1117"/>
                </a:lnTo>
                <a:lnTo>
                  <a:pt x="1769" y="1192"/>
                </a:lnTo>
                <a:lnTo>
                  <a:pt x="1844" y="1266"/>
                </a:lnTo>
                <a:lnTo>
                  <a:pt x="1918" y="1322"/>
                </a:lnTo>
                <a:lnTo>
                  <a:pt x="2011" y="1359"/>
                </a:lnTo>
                <a:lnTo>
                  <a:pt x="2216" y="1359"/>
                </a:lnTo>
                <a:lnTo>
                  <a:pt x="2235" y="1341"/>
                </a:lnTo>
                <a:lnTo>
                  <a:pt x="2235" y="1303"/>
                </a:lnTo>
                <a:lnTo>
                  <a:pt x="2216" y="1266"/>
                </a:lnTo>
                <a:lnTo>
                  <a:pt x="2123" y="1192"/>
                </a:lnTo>
                <a:lnTo>
                  <a:pt x="1862" y="1005"/>
                </a:lnTo>
                <a:lnTo>
                  <a:pt x="1639" y="875"/>
                </a:lnTo>
                <a:lnTo>
                  <a:pt x="2421" y="912"/>
                </a:lnTo>
                <a:lnTo>
                  <a:pt x="3352" y="912"/>
                </a:lnTo>
                <a:lnTo>
                  <a:pt x="3482" y="931"/>
                </a:lnTo>
                <a:lnTo>
                  <a:pt x="3612" y="950"/>
                </a:lnTo>
                <a:lnTo>
                  <a:pt x="3743" y="1005"/>
                </a:lnTo>
                <a:lnTo>
                  <a:pt x="3799" y="1024"/>
                </a:lnTo>
                <a:lnTo>
                  <a:pt x="3854" y="1061"/>
                </a:lnTo>
                <a:lnTo>
                  <a:pt x="3966" y="1136"/>
                </a:lnTo>
                <a:lnTo>
                  <a:pt x="4078" y="1210"/>
                </a:lnTo>
                <a:lnTo>
                  <a:pt x="4134" y="1229"/>
                </a:lnTo>
                <a:lnTo>
                  <a:pt x="4208" y="1229"/>
                </a:lnTo>
                <a:lnTo>
                  <a:pt x="4227" y="1210"/>
                </a:lnTo>
                <a:lnTo>
                  <a:pt x="4245" y="1210"/>
                </a:lnTo>
                <a:lnTo>
                  <a:pt x="4245" y="1154"/>
                </a:lnTo>
                <a:lnTo>
                  <a:pt x="4208" y="1098"/>
                </a:lnTo>
                <a:lnTo>
                  <a:pt x="4152" y="1043"/>
                </a:lnTo>
                <a:lnTo>
                  <a:pt x="3985" y="894"/>
                </a:lnTo>
                <a:lnTo>
                  <a:pt x="4450" y="875"/>
                </a:lnTo>
                <a:lnTo>
                  <a:pt x="4934" y="838"/>
                </a:lnTo>
                <a:lnTo>
                  <a:pt x="5158" y="838"/>
                </a:lnTo>
                <a:lnTo>
                  <a:pt x="5381" y="875"/>
                </a:lnTo>
                <a:lnTo>
                  <a:pt x="5605" y="912"/>
                </a:lnTo>
                <a:lnTo>
                  <a:pt x="5809" y="987"/>
                </a:lnTo>
                <a:lnTo>
                  <a:pt x="5921" y="1061"/>
                </a:lnTo>
                <a:lnTo>
                  <a:pt x="6144" y="1173"/>
                </a:lnTo>
                <a:lnTo>
                  <a:pt x="6256" y="1210"/>
                </a:lnTo>
                <a:lnTo>
                  <a:pt x="6349" y="1229"/>
                </a:lnTo>
                <a:lnTo>
                  <a:pt x="6386" y="1210"/>
                </a:lnTo>
                <a:lnTo>
                  <a:pt x="6405" y="1192"/>
                </a:lnTo>
                <a:lnTo>
                  <a:pt x="6424" y="1173"/>
                </a:lnTo>
                <a:lnTo>
                  <a:pt x="6424" y="1136"/>
                </a:lnTo>
                <a:lnTo>
                  <a:pt x="6386" y="1061"/>
                </a:lnTo>
                <a:lnTo>
                  <a:pt x="6331" y="1024"/>
                </a:lnTo>
                <a:lnTo>
                  <a:pt x="6275" y="968"/>
                </a:lnTo>
                <a:lnTo>
                  <a:pt x="6182" y="931"/>
                </a:lnTo>
                <a:lnTo>
                  <a:pt x="6014" y="856"/>
                </a:lnTo>
                <a:lnTo>
                  <a:pt x="5884" y="819"/>
                </a:lnTo>
                <a:lnTo>
                  <a:pt x="6815" y="763"/>
                </a:lnTo>
                <a:lnTo>
                  <a:pt x="7299" y="745"/>
                </a:lnTo>
                <a:lnTo>
                  <a:pt x="7597" y="745"/>
                </a:lnTo>
                <a:lnTo>
                  <a:pt x="7764" y="763"/>
                </a:lnTo>
                <a:lnTo>
                  <a:pt x="7839" y="801"/>
                </a:lnTo>
                <a:lnTo>
                  <a:pt x="7895" y="856"/>
                </a:lnTo>
                <a:lnTo>
                  <a:pt x="8025" y="968"/>
                </a:lnTo>
                <a:lnTo>
                  <a:pt x="8099" y="1061"/>
                </a:lnTo>
                <a:lnTo>
                  <a:pt x="8248" y="1192"/>
                </a:lnTo>
                <a:lnTo>
                  <a:pt x="8304" y="1247"/>
                </a:lnTo>
                <a:lnTo>
                  <a:pt x="8379" y="1266"/>
                </a:lnTo>
                <a:lnTo>
                  <a:pt x="8434" y="1266"/>
                </a:lnTo>
                <a:lnTo>
                  <a:pt x="8472" y="1247"/>
                </a:lnTo>
                <a:lnTo>
                  <a:pt x="8490" y="1210"/>
                </a:lnTo>
                <a:lnTo>
                  <a:pt x="8490" y="1154"/>
                </a:lnTo>
                <a:lnTo>
                  <a:pt x="8472" y="1098"/>
                </a:lnTo>
                <a:lnTo>
                  <a:pt x="8416" y="1024"/>
                </a:lnTo>
                <a:lnTo>
                  <a:pt x="8341" y="950"/>
                </a:lnTo>
                <a:lnTo>
                  <a:pt x="8081" y="726"/>
                </a:lnTo>
                <a:lnTo>
                  <a:pt x="8565" y="707"/>
                </a:lnTo>
                <a:lnTo>
                  <a:pt x="9123" y="670"/>
                </a:lnTo>
                <a:lnTo>
                  <a:pt x="9403" y="670"/>
                </a:lnTo>
                <a:lnTo>
                  <a:pt x="9663" y="689"/>
                </a:lnTo>
                <a:lnTo>
                  <a:pt x="9905" y="726"/>
                </a:lnTo>
                <a:lnTo>
                  <a:pt x="10129" y="782"/>
                </a:lnTo>
                <a:lnTo>
                  <a:pt x="10185" y="819"/>
                </a:lnTo>
                <a:lnTo>
                  <a:pt x="10259" y="875"/>
                </a:lnTo>
                <a:lnTo>
                  <a:pt x="10371" y="1005"/>
                </a:lnTo>
                <a:lnTo>
                  <a:pt x="10445" y="1061"/>
                </a:lnTo>
                <a:lnTo>
                  <a:pt x="10501" y="1117"/>
                </a:lnTo>
                <a:lnTo>
                  <a:pt x="10576" y="1136"/>
                </a:lnTo>
                <a:lnTo>
                  <a:pt x="10669" y="1154"/>
                </a:lnTo>
                <a:lnTo>
                  <a:pt x="10743" y="1136"/>
                </a:lnTo>
                <a:lnTo>
                  <a:pt x="10799" y="1117"/>
                </a:lnTo>
                <a:lnTo>
                  <a:pt x="10818" y="1061"/>
                </a:lnTo>
                <a:lnTo>
                  <a:pt x="10799" y="1024"/>
                </a:lnTo>
                <a:lnTo>
                  <a:pt x="10762" y="968"/>
                </a:lnTo>
                <a:lnTo>
                  <a:pt x="10724" y="912"/>
                </a:lnTo>
                <a:lnTo>
                  <a:pt x="10594" y="801"/>
                </a:lnTo>
                <a:lnTo>
                  <a:pt x="11506" y="838"/>
                </a:lnTo>
                <a:lnTo>
                  <a:pt x="11972" y="838"/>
                </a:lnTo>
                <a:lnTo>
                  <a:pt x="12139" y="856"/>
                </a:lnTo>
                <a:lnTo>
                  <a:pt x="12214" y="875"/>
                </a:lnTo>
                <a:lnTo>
                  <a:pt x="12251" y="912"/>
                </a:lnTo>
                <a:lnTo>
                  <a:pt x="12307" y="987"/>
                </a:lnTo>
                <a:lnTo>
                  <a:pt x="12344" y="1080"/>
                </a:lnTo>
                <a:lnTo>
                  <a:pt x="12400" y="1136"/>
                </a:lnTo>
                <a:lnTo>
                  <a:pt x="12512" y="1192"/>
                </a:lnTo>
                <a:lnTo>
                  <a:pt x="12642" y="1266"/>
                </a:lnTo>
                <a:lnTo>
                  <a:pt x="12717" y="1285"/>
                </a:lnTo>
                <a:lnTo>
                  <a:pt x="12772" y="1285"/>
                </a:lnTo>
                <a:lnTo>
                  <a:pt x="12810" y="1247"/>
                </a:lnTo>
                <a:lnTo>
                  <a:pt x="12847" y="1173"/>
                </a:lnTo>
                <a:lnTo>
                  <a:pt x="12828" y="1136"/>
                </a:lnTo>
                <a:lnTo>
                  <a:pt x="12772" y="1098"/>
                </a:lnTo>
                <a:lnTo>
                  <a:pt x="12624" y="1005"/>
                </a:lnTo>
                <a:lnTo>
                  <a:pt x="12344" y="875"/>
                </a:lnTo>
                <a:lnTo>
                  <a:pt x="13443" y="856"/>
                </a:lnTo>
                <a:lnTo>
                  <a:pt x="14020" y="856"/>
                </a:lnTo>
                <a:lnTo>
                  <a:pt x="14243" y="875"/>
                </a:lnTo>
                <a:lnTo>
                  <a:pt x="14355" y="894"/>
                </a:lnTo>
                <a:lnTo>
                  <a:pt x="14448" y="968"/>
                </a:lnTo>
                <a:lnTo>
                  <a:pt x="14597" y="1136"/>
                </a:lnTo>
                <a:lnTo>
                  <a:pt x="14690" y="1192"/>
                </a:lnTo>
                <a:lnTo>
                  <a:pt x="14783" y="1229"/>
                </a:lnTo>
                <a:lnTo>
                  <a:pt x="14839" y="1229"/>
                </a:lnTo>
                <a:lnTo>
                  <a:pt x="14876" y="1210"/>
                </a:lnTo>
                <a:lnTo>
                  <a:pt x="14895" y="1154"/>
                </a:lnTo>
                <a:lnTo>
                  <a:pt x="14895" y="1117"/>
                </a:lnTo>
                <a:lnTo>
                  <a:pt x="14858" y="1061"/>
                </a:lnTo>
                <a:lnTo>
                  <a:pt x="14820" y="1005"/>
                </a:lnTo>
                <a:lnTo>
                  <a:pt x="14765" y="950"/>
                </a:lnTo>
                <a:lnTo>
                  <a:pt x="14653" y="875"/>
                </a:lnTo>
                <a:lnTo>
                  <a:pt x="14560" y="801"/>
                </a:lnTo>
                <a:lnTo>
                  <a:pt x="15156" y="763"/>
                </a:lnTo>
                <a:lnTo>
                  <a:pt x="15453" y="745"/>
                </a:lnTo>
                <a:lnTo>
                  <a:pt x="15602" y="707"/>
                </a:lnTo>
                <a:lnTo>
                  <a:pt x="15714" y="670"/>
                </a:lnTo>
                <a:lnTo>
                  <a:pt x="15807" y="596"/>
                </a:lnTo>
                <a:lnTo>
                  <a:pt x="15900" y="503"/>
                </a:lnTo>
                <a:lnTo>
                  <a:pt x="15919" y="447"/>
                </a:lnTo>
                <a:lnTo>
                  <a:pt x="15919" y="410"/>
                </a:lnTo>
                <a:lnTo>
                  <a:pt x="15882" y="391"/>
                </a:lnTo>
                <a:lnTo>
                  <a:pt x="15770" y="391"/>
                </a:lnTo>
                <a:lnTo>
                  <a:pt x="15640" y="410"/>
                </a:lnTo>
                <a:lnTo>
                  <a:pt x="15714" y="335"/>
                </a:lnTo>
                <a:lnTo>
                  <a:pt x="15789" y="261"/>
                </a:lnTo>
                <a:lnTo>
                  <a:pt x="15863" y="186"/>
                </a:lnTo>
                <a:lnTo>
                  <a:pt x="15882" y="149"/>
                </a:lnTo>
                <a:lnTo>
                  <a:pt x="15882" y="93"/>
                </a:lnTo>
                <a:lnTo>
                  <a:pt x="15882" y="56"/>
                </a:lnTo>
                <a:lnTo>
                  <a:pt x="15863" y="37"/>
                </a:lnTo>
                <a:lnTo>
                  <a:pt x="15844" y="19"/>
                </a:lnTo>
                <a:lnTo>
                  <a:pt x="15826" y="19"/>
                </a:lnTo>
                <a:lnTo>
                  <a:pt x="15751" y="56"/>
                </a:lnTo>
                <a:lnTo>
                  <a:pt x="15677" y="112"/>
                </a:lnTo>
                <a:lnTo>
                  <a:pt x="15528" y="261"/>
                </a:lnTo>
                <a:lnTo>
                  <a:pt x="15491" y="335"/>
                </a:lnTo>
                <a:lnTo>
                  <a:pt x="15416" y="391"/>
                </a:lnTo>
                <a:lnTo>
                  <a:pt x="15323" y="428"/>
                </a:lnTo>
                <a:lnTo>
                  <a:pt x="15118" y="503"/>
                </a:lnTo>
                <a:lnTo>
                  <a:pt x="14876" y="540"/>
                </a:lnTo>
                <a:lnTo>
                  <a:pt x="14634" y="559"/>
                </a:lnTo>
                <a:lnTo>
                  <a:pt x="14132" y="596"/>
                </a:lnTo>
                <a:lnTo>
                  <a:pt x="13666" y="596"/>
                </a:lnTo>
                <a:lnTo>
                  <a:pt x="13945" y="335"/>
                </a:lnTo>
                <a:lnTo>
                  <a:pt x="14094" y="186"/>
                </a:lnTo>
                <a:lnTo>
                  <a:pt x="14150" y="112"/>
                </a:lnTo>
                <a:lnTo>
                  <a:pt x="14150" y="74"/>
                </a:lnTo>
                <a:lnTo>
                  <a:pt x="14113" y="19"/>
                </a:lnTo>
                <a:lnTo>
                  <a:pt x="14057" y="0"/>
                </a:lnTo>
                <a:lnTo>
                  <a:pt x="14001" y="19"/>
                </a:lnTo>
                <a:lnTo>
                  <a:pt x="13945" y="74"/>
                </a:lnTo>
                <a:lnTo>
                  <a:pt x="13834" y="205"/>
                </a:lnTo>
                <a:lnTo>
                  <a:pt x="13722" y="317"/>
                </a:lnTo>
                <a:lnTo>
                  <a:pt x="13648" y="428"/>
                </a:lnTo>
                <a:lnTo>
                  <a:pt x="13592" y="503"/>
                </a:lnTo>
                <a:lnTo>
                  <a:pt x="13554" y="559"/>
                </a:lnTo>
                <a:lnTo>
                  <a:pt x="13424" y="614"/>
                </a:lnTo>
                <a:lnTo>
                  <a:pt x="13312" y="633"/>
                </a:lnTo>
                <a:lnTo>
                  <a:pt x="12568" y="633"/>
                </a:lnTo>
                <a:lnTo>
                  <a:pt x="11562" y="596"/>
                </a:lnTo>
                <a:lnTo>
                  <a:pt x="11804" y="354"/>
                </a:lnTo>
                <a:lnTo>
                  <a:pt x="11860" y="279"/>
                </a:lnTo>
                <a:lnTo>
                  <a:pt x="11916" y="205"/>
                </a:lnTo>
                <a:lnTo>
                  <a:pt x="11935" y="130"/>
                </a:lnTo>
                <a:lnTo>
                  <a:pt x="11916" y="74"/>
                </a:lnTo>
                <a:lnTo>
                  <a:pt x="11897" y="56"/>
                </a:lnTo>
                <a:lnTo>
                  <a:pt x="11860" y="37"/>
                </a:lnTo>
                <a:lnTo>
                  <a:pt x="11804" y="37"/>
                </a:lnTo>
                <a:lnTo>
                  <a:pt x="11730" y="74"/>
                </a:lnTo>
                <a:lnTo>
                  <a:pt x="11655" y="130"/>
                </a:lnTo>
                <a:lnTo>
                  <a:pt x="11525" y="261"/>
                </a:lnTo>
                <a:lnTo>
                  <a:pt x="11451" y="335"/>
                </a:lnTo>
                <a:lnTo>
                  <a:pt x="11376" y="447"/>
                </a:lnTo>
                <a:lnTo>
                  <a:pt x="11339" y="503"/>
                </a:lnTo>
                <a:lnTo>
                  <a:pt x="11302" y="540"/>
                </a:lnTo>
                <a:lnTo>
                  <a:pt x="11190" y="577"/>
                </a:lnTo>
                <a:lnTo>
                  <a:pt x="11097" y="596"/>
                </a:lnTo>
                <a:lnTo>
                  <a:pt x="10911" y="596"/>
                </a:lnTo>
                <a:lnTo>
                  <a:pt x="10408" y="559"/>
                </a:lnTo>
                <a:lnTo>
                  <a:pt x="9403" y="484"/>
                </a:lnTo>
                <a:lnTo>
                  <a:pt x="9663" y="298"/>
                </a:lnTo>
                <a:lnTo>
                  <a:pt x="9738" y="242"/>
                </a:lnTo>
                <a:lnTo>
                  <a:pt x="9794" y="186"/>
                </a:lnTo>
                <a:lnTo>
                  <a:pt x="9831" y="130"/>
                </a:lnTo>
                <a:lnTo>
                  <a:pt x="9831" y="112"/>
                </a:lnTo>
                <a:lnTo>
                  <a:pt x="9812" y="74"/>
                </a:lnTo>
                <a:lnTo>
                  <a:pt x="9775" y="56"/>
                </a:lnTo>
                <a:lnTo>
                  <a:pt x="9719" y="56"/>
                </a:lnTo>
                <a:lnTo>
                  <a:pt x="9663" y="93"/>
                </a:lnTo>
                <a:lnTo>
                  <a:pt x="9589" y="130"/>
                </a:lnTo>
                <a:lnTo>
                  <a:pt x="9421" y="279"/>
                </a:lnTo>
                <a:lnTo>
                  <a:pt x="9272" y="372"/>
                </a:lnTo>
                <a:lnTo>
                  <a:pt x="9216" y="428"/>
                </a:lnTo>
                <a:lnTo>
                  <a:pt x="9142" y="447"/>
                </a:lnTo>
                <a:lnTo>
                  <a:pt x="8937" y="484"/>
                </a:lnTo>
                <a:lnTo>
                  <a:pt x="8770" y="503"/>
                </a:lnTo>
                <a:lnTo>
                  <a:pt x="8211" y="503"/>
                </a:lnTo>
                <a:lnTo>
                  <a:pt x="7839" y="484"/>
                </a:lnTo>
                <a:lnTo>
                  <a:pt x="7485" y="484"/>
                </a:lnTo>
                <a:lnTo>
                  <a:pt x="7578" y="391"/>
                </a:lnTo>
                <a:lnTo>
                  <a:pt x="7690" y="279"/>
                </a:lnTo>
                <a:lnTo>
                  <a:pt x="7746" y="223"/>
                </a:lnTo>
                <a:lnTo>
                  <a:pt x="7764" y="168"/>
                </a:lnTo>
                <a:lnTo>
                  <a:pt x="7764" y="93"/>
                </a:lnTo>
                <a:lnTo>
                  <a:pt x="7727" y="56"/>
                </a:lnTo>
                <a:lnTo>
                  <a:pt x="7690" y="19"/>
                </a:lnTo>
                <a:lnTo>
                  <a:pt x="7652" y="19"/>
                </a:lnTo>
                <a:lnTo>
                  <a:pt x="7578" y="37"/>
                </a:lnTo>
                <a:lnTo>
                  <a:pt x="7504" y="74"/>
                </a:lnTo>
                <a:lnTo>
                  <a:pt x="7429" y="149"/>
                </a:lnTo>
                <a:lnTo>
                  <a:pt x="7317" y="317"/>
                </a:lnTo>
                <a:lnTo>
                  <a:pt x="7224" y="410"/>
                </a:lnTo>
                <a:lnTo>
                  <a:pt x="7150" y="465"/>
                </a:lnTo>
                <a:lnTo>
                  <a:pt x="7038" y="503"/>
                </a:lnTo>
                <a:lnTo>
                  <a:pt x="6796" y="559"/>
                </a:lnTo>
                <a:lnTo>
                  <a:pt x="6517" y="596"/>
                </a:lnTo>
                <a:lnTo>
                  <a:pt x="6200" y="614"/>
                </a:lnTo>
                <a:lnTo>
                  <a:pt x="5586" y="596"/>
                </a:lnTo>
                <a:lnTo>
                  <a:pt x="5083" y="596"/>
                </a:lnTo>
                <a:lnTo>
                  <a:pt x="5195" y="521"/>
                </a:lnTo>
                <a:lnTo>
                  <a:pt x="5344" y="410"/>
                </a:lnTo>
                <a:lnTo>
                  <a:pt x="5418" y="335"/>
                </a:lnTo>
                <a:lnTo>
                  <a:pt x="5456" y="279"/>
                </a:lnTo>
                <a:lnTo>
                  <a:pt x="5474" y="205"/>
                </a:lnTo>
                <a:lnTo>
                  <a:pt x="5474" y="186"/>
                </a:lnTo>
                <a:lnTo>
                  <a:pt x="5474" y="149"/>
                </a:lnTo>
                <a:lnTo>
                  <a:pt x="5437" y="112"/>
                </a:lnTo>
                <a:lnTo>
                  <a:pt x="5400" y="93"/>
                </a:lnTo>
                <a:lnTo>
                  <a:pt x="5325" y="93"/>
                </a:lnTo>
                <a:lnTo>
                  <a:pt x="5251" y="149"/>
                </a:lnTo>
                <a:lnTo>
                  <a:pt x="5176" y="223"/>
                </a:lnTo>
                <a:lnTo>
                  <a:pt x="5027" y="391"/>
                </a:lnTo>
                <a:lnTo>
                  <a:pt x="4934" y="503"/>
                </a:lnTo>
                <a:lnTo>
                  <a:pt x="4860" y="540"/>
                </a:lnTo>
                <a:lnTo>
                  <a:pt x="4767" y="596"/>
                </a:lnTo>
                <a:lnTo>
                  <a:pt x="4543" y="652"/>
                </a:lnTo>
                <a:lnTo>
                  <a:pt x="4283" y="670"/>
                </a:lnTo>
                <a:lnTo>
                  <a:pt x="4003" y="689"/>
                </a:lnTo>
                <a:lnTo>
                  <a:pt x="3445" y="670"/>
                </a:lnTo>
                <a:lnTo>
                  <a:pt x="2979" y="652"/>
                </a:lnTo>
                <a:lnTo>
                  <a:pt x="3091" y="559"/>
                </a:lnTo>
                <a:lnTo>
                  <a:pt x="3184" y="447"/>
                </a:lnTo>
                <a:lnTo>
                  <a:pt x="3277" y="354"/>
                </a:lnTo>
                <a:lnTo>
                  <a:pt x="3333" y="261"/>
                </a:lnTo>
                <a:lnTo>
                  <a:pt x="3333" y="205"/>
                </a:lnTo>
                <a:lnTo>
                  <a:pt x="3314" y="186"/>
                </a:lnTo>
                <a:lnTo>
                  <a:pt x="3296" y="186"/>
                </a:lnTo>
                <a:lnTo>
                  <a:pt x="3184" y="223"/>
                </a:lnTo>
                <a:lnTo>
                  <a:pt x="3017" y="354"/>
                </a:lnTo>
                <a:lnTo>
                  <a:pt x="2849" y="503"/>
                </a:lnTo>
                <a:lnTo>
                  <a:pt x="2719" y="577"/>
                </a:lnTo>
                <a:lnTo>
                  <a:pt x="2644" y="614"/>
                </a:lnTo>
                <a:lnTo>
                  <a:pt x="2570" y="633"/>
                </a:lnTo>
                <a:lnTo>
                  <a:pt x="2328" y="633"/>
                </a:lnTo>
                <a:lnTo>
                  <a:pt x="1118" y="577"/>
                </a:lnTo>
                <a:lnTo>
                  <a:pt x="1322" y="447"/>
                </a:lnTo>
                <a:lnTo>
                  <a:pt x="1434" y="372"/>
                </a:lnTo>
                <a:lnTo>
                  <a:pt x="1564" y="279"/>
                </a:lnTo>
                <a:lnTo>
                  <a:pt x="1639" y="186"/>
                </a:lnTo>
                <a:lnTo>
                  <a:pt x="1676" y="149"/>
                </a:lnTo>
                <a:lnTo>
                  <a:pt x="1676" y="93"/>
                </a:lnTo>
                <a:lnTo>
                  <a:pt x="1676" y="74"/>
                </a:lnTo>
                <a:lnTo>
                  <a:pt x="1639" y="37"/>
                </a:lnTo>
                <a:lnTo>
                  <a:pt x="1602" y="19"/>
                </a:lnTo>
                <a:lnTo>
                  <a:pt x="1527" y="0"/>
                </a:lnTo>
                <a:close/>
              </a:path>
            </a:pathLst>
          </a:custGeom>
          <a:solidFill>
            <a:srgbClr val="7C7F91"/>
          </a:solidFill>
          <a:ln>
            <a:noFill/>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3868279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sldNum" idx="12"/>
          </p:nvPr>
        </p:nvSpPr>
        <p:spPr>
          <a:xfrm>
            <a:off x="0" y="6028333"/>
            <a:ext cx="121920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
              <a:pPr/>
              <a:t>4</a:t>
            </a:fld>
            <a:endParaRPr/>
          </a:p>
        </p:txBody>
      </p:sp>
      <p:sp>
        <p:nvSpPr>
          <p:cNvPr id="188" name="Shape 188"/>
          <p:cNvSpPr txBox="1"/>
          <p:nvPr/>
        </p:nvSpPr>
        <p:spPr>
          <a:xfrm>
            <a:off x="623367" y="706233"/>
            <a:ext cx="8211800" cy="1004400"/>
          </a:xfrm>
          <a:prstGeom prst="rect">
            <a:avLst/>
          </a:prstGeom>
          <a:noFill/>
          <a:ln>
            <a:noFill/>
          </a:ln>
        </p:spPr>
        <p:txBody>
          <a:bodyPr spcFirstLastPara="1" wrap="square" lIns="121900" tIns="121900" rIns="121900" bIns="121900" anchor="t" anchorCtr="0">
            <a:noAutofit/>
          </a:bodyPr>
          <a:lstStyle/>
          <a:p>
            <a:r>
              <a:rPr lang="en" sz="4000" b="1" dirty="0">
                <a:solidFill>
                  <a:srgbClr val="434343"/>
                </a:solidFill>
                <a:latin typeface="Amatic SC"/>
                <a:ea typeface="Amatic SC"/>
                <a:cs typeface="Amatic SC"/>
                <a:sym typeface="Amatic SC"/>
              </a:rPr>
              <a:t>Electronic Superhighway- Olivia</a:t>
            </a:r>
            <a:endParaRPr sz="4000" b="1" dirty="0">
              <a:solidFill>
                <a:srgbClr val="434343"/>
              </a:solidFill>
              <a:latin typeface="Amatic SC"/>
              <a:ea typeface="Amatic SC"/>
              <a:cs typeface="Amatic SC"/>
              <a:sym typeface="Amatic SC"/>
            </a:endParaRPr>
          </a:p>
        </p:txBody>
      </p:sp>
      <p:pic>
        <p:nvPicPr>
          <p:cNvPr id="189" name="Shape 189"/>
          <p:cNvPicPr preferRelativeResize="0"/>
          <p:nvPr/>
        </p:nvPicPr>
        <p:blipFill>
          <a:blip r:embed="rId3">
            <a:alphaModFix/>
          </a:blip>
          <a:stretch>
            <a:fillRect/>
          </a:stretch>
        </p:blipFill>
        <p:spPr>
          <a:xfrm>
            <a:off x="611034" y="2845333"/>
            <a:ext cx="4671132" cy="3135568"/>
          </a:xfrm>
          <a:prstGeom prst="rect">
            <a:avLst/>
          </a:prstGeom>
          <a:noFill/>
          <a:ln>
            <a:noFill/>
          </a:ln>
        </p:spPr>
      </p:pic>
      <p:sp>
        <p:nvSpPr>
          <p:cNvPr id="190" name="Shape 190"/>
          <p:cNvSpPr txBox="1"/>
          <p:nvPr/>
        </p:nvSpPr>
        <p:spPr>
          <a:xfrm>
            <a:off x="623367" y="1431100"/>
            <a:ext cx="10805600" cy="1366800"/>
          </a:xfrm>
          <a:prstGeom prst="rect">
            <a:avLst/>
          </a:prstGeom>
          <a:noFill/>
          <a:ln>
            <a:noFill/>
          </a:ln>
        </p:spPr>
        <p:txBody>
          <a:bodyPr spcFirstLastPara="1" wrap="square" lIns="121900" tIns="121900" rIns="121900" bIns="121900" anchor="t" anchorCtr="0">
            <a:noAutofit/>
          </a:bodyPr>
          <a:lstStyle/>
          <a:p>
            <a:r>
              <a:rPr lang="en" sz="2667" i="1">
                <a:solidFill>
                  <a:schemeClr val="dk2"/>
                </a:solidFill>
                <a:latin typeface="Muli"/>
                <a:ea typeface="Muli"/>
                <a:cs typeface="Muli"/>
                <a:sym typeface="Muli"/>
              </a:rPr>
              <a:t>Electronic Superhighway. </a:t>
            </a:r>
            <a:r>
              <a:rPr lang="en" sz="2667">
                <a:solidFill>
                  <a:schemeClr val="dk2"/>
                </a:solidFill>
                <a:latin typeface="Muli"/>
                <a:ea typeface="Muli"/>
                <a:cs typeface="Muli"/>
                <a:sym typeface="Muli"/>
              </a:rPr>
              <a:t>Nam June Paik. 1995 C.E. Mixed-media installation (49-channel closed circuit video installation, neon, steel, and electronic components). </a:t>
            </a:r>
            <a:endParaRPr sz="2667">
              <a:solidFill>
                <a:schemeClr val="dk2"/>
              </a:solidFill>
              <a:latin typeface="Muli"/>
              <a:ea typeface="Muli"/>
              <a:cs typeface="Muli"/>
              <a:sym typeface="Muli"/>
            </a:endParaRPr>
          </a:p>
        </p:txBody>
      </p:sp>
      <p:sp>
        <p:nvSpPr>
          <p:cNvPr id="191" name="Shape 191"/>
          <p:cNvSpPr txBox="1"/>
          <p:nvPr/>
        </p:nvSpPr>
        <p:spPr>
          <a:xfrm>
            <a:off x="5322367" y="2436100"/>
            <a:ext cx="6279200" cy="3481200"/>
          </a:xfrm>
          <a:prstGeom prst="rect">
            <a:avLst/>
          </a:prstGeom>
          <a:noFill/>
          <a:ln>
            <a:noFill/>
          </a:ln>
        </p:spPr>
        <p:txBody>
          <a:bodyPr spcFirstLastPara="1" wrap="square" lIns="121900" tIns="121900" rIns="121900" bIns="121900" anchor="t" anchorCtr="0">
            <a:noAutofit/>
          </a:bodyPr>
          <a:lstStyle/>
          <a:p>
            <a:r>
              <a:rPr lang="en" sz="2400" b="1">
                <a:solidFill>
                  <a:schemeClr val="dk2"/>
                </a:solidFill>
              </a:rPr>
              <a:t>Content: </a:t>
            </a:r>
            <a:r>
              <a:rPr lang="en" sz="2400">
                <a:solidFill>
                  <a:schemeClr val="dk2"/>
                </a:solidFill>
              </a:rPr>
              <a:t>Large installation map of the United States, arranged with 336 televisions on a scaffold and overlaid with almost 600 feet of neon. There were also 50 DVD players sending multimedia to the screens that filled each state. Some screens were tilted to better fit the state and the television size varies depending on the size of the state. Each group of televisions replays a montage of videos, images, and sounds that Paik associated with each state, such as Kansas playing “The Wizard of Oz” and Oklahoma playing “Oklahoma!”</a:t>
            </a:r>
            <a:endParaRPr sz="2400">
              <a:solidFill>
                <a:schemeClr val="dk2"/>
              </a:solidFill>
            </a:endParaRPr>
          </a:p>
          <a:p>
            <a:endParaRPr sz="2400">
              <a:solidFill>
                <a:schemeClr val="dk2"/>
              </a:solidFill>
            </a:endParaRPr>
          </a:p>
          <a:p>
            <a:r>
              <a:rPr lang="en" sz="2400" b="1">
                <a:solidFill>
                  <a:schemeClr val="dk2"/>
                </a:solidFill>
              </a:rPr>
              <a:t>Style: </a:t>
            </a:r>
            <a:r>
              <a:rPr lang="en" sz="2400">
                <a:solidFill>
                  <a:schemeClr val="dk2"/>
                </a:solidFill>
              </a:rPr>
              <a:t>Contemporary 20th century sculpture </a:t>
            </a:r>
            <a:r>
              <a:rPr lang="en" sz="2400" b="1">
                <a:solidFill>
                  <a:schemeClr val="dk2"/>
                </a:solidFill>
              </a:rPr>
              <a:t> </a:t>
            </a:r>
            <a:endParaRPr sz="2400">
              <a:solidFill>
                <a:schemeClr val="dk2"/>
              </a:solidFill>
            </a:endParaRPr>
          </a:p>
        </p:txBody>
      </p:sp>
      <p:sp>
        <p:nvSpPr>
          <p:cNvPr id="192" name="Shape 192"/>
          <p:cNvSpPr/>
          <p:nvPr/>
        </p:nvSpPr>
        <p:spPr>
          <a:xfrm>
            <a:off x="4633178" y="6028334"/>
            <a:ext cx="2786007" cy="232393"/>
          </a:xfrm>
          <a:custGeom>
            <a:avLst/>
            <a:gdLst/>
            <a:ahLst/>
            <a:cxnLst/>
            <a:rect l="0" t="0" r="0" b="0"/>
            <a:pathLst>
              <a:path w="15417" h="1286" extrusionOk="0">
                <a:moveTo>
                  <a:pt x="2533" y="336"/>
                </a:moveTo>
                <a:lnTo>
                  <a:pt x="2588" y="373"/>
                </a:lnTo>
                <a:lnTo>
                  <a:pt x="2607" y="448"/>
                </a:lnTo>
                <a:lnTo>
                  <a:pt x="2626" y="596"/>
                </a:lnTo>
                <a:lnTo>
                  <a:pt x="2607" y="671"/>
                </a:lnTo>
                <a:lnTo>
                  <a:pt x="2588" y="727"/>
                </a:lnTo>
                <a:lnTo>
                  <a:pt x="2570" y="764"/>
                </a:lnTo>
                <a:lnTo>
                  <a:pt x="2514" y="801"/>
                </a:lnTo>
                <a:lnTo>
                  <a:pt x="2458" y="801"/>
                </a:lnTo>
                <a:lnTo>
                  <a:pt x="2402" y="783"/>
                </a:lnTo>
                <a:lnTo>
                  <a:pt x="2384" y="764"/>
                </a:lnTo>
                <a:lnTo>
                  <a:pt x="2365" y="745"/>
                </a:lnTo>
                <a:lnTo>
                  <a:pt x="2365" y="690"/>
                </a:lnTo>
                <a:lnTo>
                  <a:pt x="2365" y="634"/>
                </a:lnTo>
                <a:lnTo>
                  <a:pt x="2384" y="522"/>
                </a:lnTo>
                <a:lnTo>
                  <a:pt x="2440" y="392"/>
                </a:lnTo>
                <a:lnTo>
                  <a:pt x="2458" y="354"/>
                </a:lnTo>
                <a:lnTo>
                  <a:pt x="2495" y="336"/>
                </a:lnTo>
                <a:close/>
                <a:moveTo>
                  <a:pt x="1155" y="429"/>
                </a:moveTo>
                <a:lnTo>
                  <a:pt x="1192" y="503"/>
                </a:lnTo>
                <a:lnTo>
                  <a:pt x="1229" y="596"/>
                </a:lnTo>
                <a:lnTo>
                  <a:pt x="1229" y="690"/>
                </a:lnTo>
                <a:lnTo>
                  <a:pt x="1211" y="764"/>
                </a:lnTo>
                <a:lnTo>
                  <a:pt x="1099" y="820"/>
                </a:lnTo>
                <a:lnTo>
                  <a:pt x="1025" y="839"/>
                </a:lnTo>
                <a:lnTo>
                  <a:pt x="969" y="801"/>
                </a:lnTo>
                <a:lnTo>
                  <a:pt x="931" y="764"/>
                </a:lnTo>
                <a:lnTo>
                  <a:pt x="931" y="690"/>
                </a:lnTo>
                <a:lnTo>
                  <a:pt x="969" y="596"/>
                </a:lnTo>
                <a:lnTo>
                  <a:pt x="1043" y="522"/>
                </a:lnTo>
                <a:lnTo>
                  <a:pt x="1155" y="429"/>
                </a:lnTo>
                <a:close/>
                <a:moveTo>
                  <a:pt x="5549" y="541"/>
                </a:moveTo>
                <a:lnTo>
                  <a:pt x="5586" y="596"/>
                </a:lnTo>
                <a:lnTo>
                  <a:pt x="5605" y="652"/>
                </a:lnTo>
                <a:lnTo>
                  <a:pt x="5642" y="801"/>
                </a:lnTo>
                <a:lnTo>
                  <a:pt x="5623" y="876"/>
                </a:lnTo>
                <a:lnTo>
                  <a:pt x="5605" y="913"/>
                </a:lnTo>
                <a:lnTo>
                  <a:pt x="5567" y="913"/>
                </a:lnTo>
                <a:lnTo>
                  <a:pt x="5512" y="876"/>
                </a:lnTo>
                <a:lnTo>
                  <a:pt x="5474" y="820"/>
                </a:lnTo>
                <a:lnTo>
                  <a:pt x="5437" y="783"/>
                </a:lnTo>
                <a:lnTo>
                  <a:pt x="5437" y="745"/>
                </a:lnTo>
                <a:lnTo>
                  <a:pt x="5437" y="708"/>
                </a:lnTo>
                <a:lnTo>
                  <a:pt x="5474" y="615"/>
                </a:lnTo>
                <a:lnTo>
                  <a:pt x="5549" y="541"/>
                </a:lnTo>
                <a:close/>
                <a:moveTo>
                  <a:pt x="8881" y="522"/>
                </a:moveTo>
                <a:lnTo>
                  <a:pt x="8956" y="541"/>
                </a:lnTo>
                <a:lnTo>
                  <a:pt x="8993" y="578"/>
                </a:lnTo>
                <a:lnTo>
                  <a:pt x="9030" y="634"/>
                </a:lnTo>
                <a:lnTo>
                  <a:pt x="9012" y="708"/>
                </a:lnTo>
                <a:lnTo>
                  <a:pt x="8974" y="783"/>
                </a:lnTo>
                <a:lnTo>
                  <a:pt x="8919" y="857"/>
                </a:lnTo>
                <a:lnTo>
                  <a:pt x="8826" y="913"/>
                </a:lnTo>
                <a:lnTo>
                  <a:pt x="8714" y="913"/>
                </a:lnTo>
                <a:lnTo>
                  <a:pt x="8621" y="894"/>
                </a:lnTo>
                <a:lnTo>
                  <a:pt x="8546" y="857"/>
                </a:lnTo>
                <a:lnTo>
                  <a:pt x="8509" y="801"/>
                </a:lnTo>
                <a:lnTo>
                  <a:pt x="8509" y="764"/>
                </a:lnTo>
                <a:lnTo>
                  <a:pt x="8509" y="727"/>
                </a:lnTo>
                <a:lnTo>
                  <a:pt x="8528" y="690"/>
                </a:lnTo>
                <a:lnTo>
                  <a:pt x="8565" y="652"/>
                </a:lnTo>
                <a:lnTo>
                  <a:pt x="8695" y="578"/>
                </a:lnTo>
                <a:lnTo>
                  <a:pt x="8788" y="541"/>
                </a:lnTo>
                <a:lnTo>
                  <a:pt x="8881" y="522"/>
                </a:lnTo>
                <a:close/>
                <a:moveTo>
                  <a:pt x="4190" y="448"/>
                </a:moveTo>
                <a:lnTo>
                  <a:pt x="4208" y="466"/>
                </a:lnTo>
                <a:lnTo>
                  <a:pt x="4227" y="503"/>
                </a:lnTo>
                <a:lnTo>
                  <a:pt x="4245" y="541"/>
                </a:lnTo>
                <a:lnTo>
                  <a:pt x="4245" y="596"/>
                </a:lnTo>
                <a:lnTo>
                  <a:pt x="4208" y="727"/>
                </a:lnTo>
                <a:lnTo>
                  <a:pt x="4152" y="801"/>
                </a:lnTo>
                <a:lnTo>
                  <a:pt x="4097" y="857"/>
                </a:lnTo>
                <a:lnTo>
                  <a:pt x="4022" y="894"/>
                </a:lnTo>
                <a:lnTo>
                  <a:pt x="3948" y="932"/>
                </a:lnTo>
                <a:lnTo>
                  <a:pt x="3873" y="932"/>
                </a:lnTo>
                <a:lnTo>
                  <a:pt x="3817" y="913"/>
                </a:lnTo>
                <a:lnTo>
                  <a:pt x="3817" y="894"/>
                </a:lnTo>
                <a:lnTo>
                  <a:pt x="3799" y="857"/>
                </a:lnTo>
                <a:lnTo>
                  <a:pt x="3817" y="745"/>
                </a:lnTo>
                <a:lnTo>
                  <a:pt x="3873" y="634"/>
                </a:lnTo>
                <a:lnTo>
                  <a:pt x="3966" y="541"/>
                </a:lnTo>
                <a:lnTo>
                  <a:pt x="4041" y="485"/>
                </a:lnTo>
                <a:lnTo>
                  <a:pt x="4115" y="448"/>
                </a:lnTo>
                <a:close/>
                <a:moveTo>
                  <a:pt x="6964" y="652"/>
                </a:moveTo>
                <a:lnTo>
                  <a:pt x="6964" y="671"/>
                </a:lnTo>
                <a:lnTo>
                  <a:pt x="7020" y="690"/>
                </a:lnTo>
                <a:lnTo>
                  <a:pt x="7094" y="783"/>
                </a:lnTo>
                <a:lnTo>
                  <a:pt x="7113" y="839"/>
                </a:lnTo>
                <a:lnTo>
                  <a:pt x="7113" y="876"/>
                </a:lnTo>
                <a:lnTo>
                  <a:pt x="7075" y="913"/>
                </a:lnTo>
                <a:lnTo>
                  <a:pt x="7001" y="932"/>
                </a:lnTo>
                <a:lnTo>
                  <a:pt x="6908" y="913"/>
                </a:lnTo>
                <a:lnTo>
                  <a:pt x="6871" y="876"/>
                </a:lnTo>
                <a:lnTo>
                  <a:pt x="6852" y="839"/>
                </a:lnTo>
                <a:lnTo>
                  <a:pt x="6871" y="783"/>
                </a:lnTo>
                <a:lnTo>
                  <a:pt x="6889" y="727"/>
                </a:lnTo>
                <a:lnTo>
                  <a:pt x="6926" y="671"/>
                </a:lnTo>
                <a:lnTo>
                  <a:pt x="6964" y="652"/>
                </a:lnTo>
                <a:close/>
                <a:moveTo>
                  <a:pt x="11674" y="559"/>
                </a:moveTo>
                <a:lnTo>
                  <a:pt x="11711" y="578"/>
                </a:lnTo>
                <a:lnTo>
                  <a:pt x="11730" y="615"/>
                </a:lnTo>
                <a:lnTo>
                  <a:pt x="11730" y="671"/>
                </a:lnTo>
                <a:lnTo>
                  <a:pt x="11711" y="745"/>
                </a:lnTo>
                <a:lnTo>
                  <a:pt x="11674" y="820"/>
                </a:lnTo>
                <a:lnTo>
                  <a:pt x="11655" y="913"/>
                </a:lnTo>
                <a:lnTo>
                  <a:pt x="11637" y="932"/>
                </a:lnTo>
                <a:lnTo>
                  <a:pt x="11618" y="950"/>
                </a:lnTo>
                <a:lnTo>
                  <a:pt x="11507" y="950"/>
                </a:lnTo>
                <a:lnTo>
                  <a:pt x="11469" y="913"/>
                </a:lnTo>
                <a:lnTo>
                  <a:pt x="11451" y="876"/>
                </a:lnTo>
                <a:lnTo>
                  <a:pt x="11432" y="839"/>
                </a:lnTo>
                <a:lnTo>
                  <a:pt x="11432" y="801"/>
                </a:lnTo>
                <a:lnTo>
                  <a:pt x="11469" y="708"/>
                </a:lnTo>
                <a:lnTo>
                  <a:pt x="11544" y="634"/>
                </a:lnTo>
                <a:lnTo>
                  <a:pt x="11618" y="578"/>
                </a:lnTo>
                <a:lnTo>
                  <a:pt x="11655" y="559"/>
                </a:lnTo>
                <a:close/>
                <a:moveTo>
                  <a:pt x="14039" y="652"/>
                </a:moveTo>
                <a:lnTo>
                  <a:pt x="14076" y="671"/>
                </a:lnTo>
                <a:lnTo>
                  <a:pt x="14132" y="708"/>
                </a:lnTo>
                <a:lnTo>
                  <a:pt x="14150" y="764"/>
                </a:lnTo>
                <a:lnTo>
                  <a:pt x="14169" y="839"/>
                </a:lnTo>
                <a:lnTo>
                  <a:pt x="14169" y="913"/>
                </a:lnTo>
                <a:lnTo>
                  <a:pt x="14150" y="969"/>
                </a:lnTo>
                <a:lnTo>
                  <a:pt x="14113" y="1006"/>
                </a:lnTo>
                <a:lnTo>
                  <a:pt x="14057" y="1025"/>
                </a:lnTo>
                <a:lnTo>
                  <a:pt x="14020" y="1006"/>
                </a:lnTo>
                <a:lnTo>
                  <a:pt x="13983" y="969"/>
                </a:lnTo>
                <a:lnTo>
                  <a:pt x="13945" y="913"/>
                </a:lnTo>
                <a:lnTo>
                  <a:pt x="13927" y="839"/>
                </a:lnTo>
                <a:lnTo>
                  <a:pt x="13927" y="783"/>
                </a:lnTo>
                <a:lnTo>
                  <a:pt x="13945" y="708"/>
                </a:lnTo>
                <a:lnTo>
                  <a:pt x="13983" y="671"/>
                </a:lnTo>
                <a:lnTo>
                  <a:pt x="14039" y="652"/>
                </a:lnTo>
                <a:close/>
                <a:moveTo>
                  <a:pt x="10092" y="671"/>
                </a:moveTo>
                <a:lnTo>
                  <a:pt x="10129" y="690"/>
                </a:lnTo>
                <a:lnTo>
                  <a:pt x="10185" y="708"/>
                </a:lnTo>
                <a:lnTo>
                  <a:pt x="10222" y="764"/>
                </a:lnTo>
                <a:lnTo>
                  <a:pt x="10240" y="820"/>
                </a:lnTo>
                <a:lnTo>
                  <a:pt x="10259" y="894"/>
                </a:lnTo>
                <a:lnTo>
                  <a:pt x="10259" y="969"/>
                </a:lnTo>
                <a:lnTo>
                  <a:pt x="10222" y="1006"/>
                </a:lnTo>
                <a:lnTo>
                  <a:pt x="10203" y="1043"/>
                </a:lnTo>
                <a:lnTo>
                  <a:pt x="10166" y="1043"/>
                </a:lnTo>
                <a:lnTo>
                  <a:pt x="10110" y="1006"/>
                </a:lnTo>
                <a:lnTo>
                  <a:pt x="10073" y="969"/>
                </a:lnTo>
                <a:lnTo>
                  <a:pt x="10036" y="876"/>
                </a:lnTo>
                <a:lnTo>
                  <a:pt x="10036" y="801"/>
                </a:lnTo>
                <a:lnTo>
                  <a:pt x="10036" y="727"/>
                </a:lnTo>
                <a:lnTo>
                  <a:pt x="10054" y="690"/>
                </a:lnTo>
                <a:lnTo>
                  <a:pt x="10092" y="671"/>
                </a:lnTo>
                <a:close/>
                <a:moveTo>
                  <a:pt x="13015" y="690"/>
                </a:moveTo>
                <a:lnTo>
                  <a:pt x="13052" y="727"/>
                </a:lnTo>
                <a:lnTo>
                  <a:pt x="13089" y="801"/>
                </a:lnTo>
                <a:lnTo>
                  <a:pt x="13108" y="894"/>
                </a:lnTo>
                <a:lnTo>
                  <a:pt x="13108" y="987"/>
                </a:lnTo>
                <a:lnTo>
                  <a:pt x="13089" y="1081"/>
                </a:lnTo>
                <a:lnTo>
                  <a:pt x="13070" y="1118"/>
                </a:lnTo>
                <a:lnTo>
                  <a:pt x="13052" y="1136"/>
                </a:lnTo>
                <a:lnTo>
                  <a:pt x="13015" y="1155"/>
                </a:lnTo>
                <a:lnTo>
                  <a:pt x="12959" y="1155"/>
                </a:lnTo>
                <a:lnTo>
                  <a:pt x="12903" y="1136"/>
                </a:lnTo>
                <a:lnTo>
                  <a:pt x="12847" y="1099"/>
                </a:lnTo>
                <a:lnTo>
                  <a:pt x="12810" y="1043"/>
                </a:lnTo>
                <a:lnTo>
                  <a:pt x="12810" y="1006"/>
                </a:lnTo>
                <a:lnTo>
                  <a:pt x="12810" y="950"/>
                </a:lnTo>
                <a:lnTo>
                  <a:pt x="12847" y="894"/>
                </a:lnTo>
                <a:lnTo>
                  <a:pt x="12921" y="783"/>
                </a:lnTo>
                <a:lnTo>
                  <a:pt x="13015" y="690"/>
                </a:lnTo>
                <a:close/>
                <a:moveTo>
                  <a:pt x="3110" y="1"/>
                </a:moveTo>
                <a:lnTo>
                  <a:pt x="2812" y="38"/>
                </a:lnTo>
                <a:lnTo>
                  <a:pt x="2514" y="131"/>
                </a:lnTo>
                <a:lnTo>
                  <a:pt x="2402" y="150"/>
                </a:lnTo>
                <a:lnTo>
                  <a:pt x="2253" y="131"/>
                </a:lnTo>
                <a:lnTo>
                  <a:pt x="2104" y="112"/>
                </a:lnTo>
                <a:lnTo>
                  <a:pt x="1974" y="94"/>
                </a:lnTo>
                <a:lnTo>
                  <a:pt x="1807" y="112"/>
                </a:lnTo>
                <a:lnTo>
                  <a:pt x="1658" y="150"/>
                </a:lnTo>
                <a:lnTo>
                  <a:pt x="1490" y="187"/>
                </a:lnTo>
                <a:lnTo>
                  <a:pt x="1229" y="187"/>
                </a:lnTo>
                <a:lnTo>
                  <a:pt x="1136" y="168"/>
                </a:lnTo>
                <a:lnTo>
                  <a:pt x="931" y="112"/>
                </a:lnTo>
                <a:lnTo>
                  <a:pt x="820" y="94"/>
                </a:lnTo>
                <a:lnTo>
                  <a:pt x="708" y="75"/>
                </a:lnTo>
                <a:lnTo>
                  <a:pt x="578" y="94"/>
                </a:lnTo>
                <a:lnTo>
                  <a:pt x="447" y="150"/>
                </a:lnTo>
                <a:lnTo>
                  <a:pt x="317" y="243"/>
                </a:lnTo>
                <a:lnTo>
                  <a:pt x="131" y="392"/>
                </a:lnTo>
                <a:lnTo>
                  <a:pt x="38" y="485"/>
                </a:lnTo>
                <a:lnTo>
                  <a:pt x="1" y="541"/>
                </a:lnTo>
                <a:lnTo>
                  <a:pt x="1" y="578"/>
                </a:lnTo>
                <a:lnTo>
                  <a:pt x="19" y="578"/>
                </a:lnTo>
                <a:lnTo>
                  <a:pt x="38" y="596"/>
                </a:lnTo>
                <a:lnTo>
                  <a:pt x="94" y="596"/>
                </a:lnTo>
                <a:lnTo>
                  <a:pt x="150" y="578"/>
                </a:lnTo>
                <a:lnTo>
                  <a:pt x="224" y="559"/>
                </a:lnTo>
                <a:lnTo>
                  <a:pt x="317" y="485"/>
                </a:lnTo>
                <a:lnTo>
                  <a:pt x="540" y="317"/>
                </a:lnTo>
                <a:lnTo>
                  <a:pt x="652" y="243"/>
                </a:lnTo>
                <a:lnTo>
                  <a:pt x="708" y="224"/>
                </a:lnTo>
                <a:lnTo>
                  <a:pt x="764" y="206"/>
                </a:lnTo>
                <a:lnTo>
                  <a:pt x="838" y="206"/>
                </a:lnTo>
                <a:lnTo>
                  <a:pt x="894" y="224"/>
                </a:lnTo>
                <a:lnTo>
                  <a:pt x="969" y="261"/>
                </a:lnTo>
                <a:lnTo>
                  <a:pt x="1062" y="317"/>
                </a:lnTo>
                <a:lnTo>
                  <a:pt x="931" y="392"/>
                </a:lnTo>
                <a:lnTo>
                  <a:pt x="838" y="485"/>
                </a:lnTo>
                <a:lnTo>
                  <a:pt x="783" y="578"/>
                </a:lnTo>
                <a:lnTo>
                  <a:pt x="745" y="671"/>
                </a:lnTo>
                <a:lnTo>
                  <a:pt x="727" y="745"/>
                </a:lnTo>
                <a:lnTo>
                  <a:pt x="745" y="839"/>
                </a:lnTo>
                <a:lnTo>
                  <a:pt x="764" y="894"/>
                </a:lnTo>
                <a:lnTo>
                  <a:pt x="801" y="969"/>
                </a:lnTo>
                <a:lnTo>
                  <a:pt x="857" y="1025"/>
                </a:lnTo>
                <a:lnTo>
                  <a:pt x="913" y="1062"/>
                </a:lnTo>
                <a:lnTo>
                  <a:pt x="987" y="1081"/>
                </a:lnTo>
                <a:lnTo>
                  <a:pt x="1136" y="1081"/>
                </a:lnTo>
                <a:lnTo>
                  <a:pt x="1211" y="1043"/>
                </a:lnTo>
                <a:lnTo>
                  <a:pt x="1267" y="969"/>
                </a:lnTo>
                <a:lnTo>
                  <a:pt x="1341" y="894"/>
                </a:lnTo>
                <a:lnTo>
                  <a:pt x="1360" y="820"/>
                </a:lnTo>
                <a:lnTo>
                  <a:pt x="1360" y="745"/>
                </a:lnTo>
                <a:lnTo>
                  <a:pt x="1322" y="578"/>
                </a:lnTo>
                <a:lnTo>
                  <a:pt x="1285" y="448"/>
                </a:lnTo>
                <a:lnTo>
                  <a:pt x="1285" y="392"/>
                </a:lnTo>
                <a:lnTo>
                  <a:pt x="1304" y="354"/>
                </a:lnTo>
                <a:lnTo>
                  <a:pt x="1378" y="317"/>
                </a:lnTo>
                <a:lnTo>
                  <a:pt x="1490" y="299"/>
                </a:lnTo>
                <a:lnTo>
                  <a:pt x="1807" y="243"/>
                </a:lnTo>
                <a:lnTo>
                  <a:pt x="2272" y="243"/>
                </a:lnTo>
                <a:lnTo>
                  <a:pt x="2384" y="261"/>
                </a:lnTo>
                <a:lnTo>
                  <a:pt x="2291" y="354"/>
                </a:lnTo>
                <a:lnTo>
                  <a:pt x="2235" y="466"/>
                </a:lnTo>
                <a:lnTo>
                  <a:pt x="2197" y="596"/>
                </a:lnTo>
                <a:lnTo>
                  <a:pt x="2197" y="727"/>
                </a:lnTo>
                <a:lnTo>
                  <a:pt x="2235" y="839"/>
                </a:lnTo>
                <a:lnTo>
                  <a:pt x="2272" y="894"/>
                </a:lnTo>
                <a:lnTo>
                  <a:pt x="2309" y="932"/>
                </a:lnTo>
                <a:lnTo>
                  <a:pt x="2346" y="950"/>
                </a:lnTo>
                <a:lnTo>
                  <a:pt x="2402" y="969"/>
                </a:lnTo>
                <a:lnTo>
                  <a:pt x="2477" y="969"/>
                </a:lnTo>
                <a:lnTo>
                  <a:pt x="2551" y="950"/>
                </a:lnTo>
                <a:lnTo>
                  <a:pt x="2626" y="913"/>
                </a:lnTo>
                <a:lnTo>
                  <a:pt x="2663" y="876"/>
                </a:lnTo>
                <a:lnTo>
                  <a:pt x="2737" y="801"/>
                </a:lnTo>
                <a:lnTo>
                  <a:pt x="2775" y="690"/>
                </a:lnTo>
                <a:lnTo>
                  <a:pt x="2793" y="578"/>
                </a:lnTo>
                <a:lnTo>
                  <a:pt x="2756" y="466"/>
                </a:lnTo>
                <a:lnTo>
                  <a:pt x="2719" y="354"/>
                </a:lnTo>
                <a:lnTo>
                  <a:pt x="2644" y="280"/>
                </a:lnTo>
                <a:lnTo>
                  <a:pt x="2551" y="206"/>
                </a:lnTo>
                <a:lnTo>
                  <a:pt x="2905" y="187"/>
                </a:lnTo>
                <a:lnTo>
                  <a:pt x="3277" y="168"/>
                </a:lnTo>
                <a:lnTo>
                  <a:pt x="3482" y="187"/>
                </a:lnTo>
                <a:lnTo>
                  <a:pt x="3668" y="206"/>
                </a:lnTo>
                <a:lnTo>
                  <a:pt x="3854" y="243"/>
                </a:lnTo>
                <a:lnTo>
                  <a:pt x="4022" y="317"/>
                </a:lnTo>
                <a:lnTo>
                  <a:pt x="3910" y="410"/>
                </a:lnTo>
                <a:lnTo>
                  <a:pt x="3799" y="522"/>
                </a:lnTo>
                <a:lnTo>
                  <a:pt x="3706" y="652"/>
                </a:lnTo>
                <a:lnTo>
                  <a:pt x="3650" y="783"/>
                </a:lnTo>
                <a:lnTo>
                  <a:pt x="3631" y="839"/>
                </a:lnTo>
                <a:lnTo>
                  <a:pt x="3631" y="913"/>
                </a:lnTo>
                <a:lnTo>
                  <a:pt x="3650" y="950"/>
                </a:lnTo>
                <a:lnTo>
                  <a:pt x="3668" y="1006"/>
                </a:lnTo>
                <a:lnTo>
                  <a:pt x="3724" y="1043"/>
                </a:lnTo>
                <a:lnTo>
                  <a:pt x="3780" y="1062"/>
                </a:lnTo>
                <a:lnTo>
                  <a:pt x="3854" y="1081"/>
                </a:lnTo>
                <a:lnTo>
                  <a:pt x="3966" y="1081"/>
                </a:lnTo>
                <a:lnTo>
                  <a:pt x="4097" y="1043"/>
                </a:lnTo>
                <a:lnTo>
                  <a:pt x="4227" y="987"/>
                </a:lnTo>
                <a:lnTo>
                  <a:pt x="4339" y="913"/>
                </a:lnTo>
                <a:lnTo>
                  <a:pt x="4413" y="820"/>
                </a:lnTo>
                <a:lnTo>
                  <a:pt x="4450" y="708"/>
                </a:lnTo>
                <a:lnTo>
                  <a:pt x="4469" y="652"/>
                </a:lnTo>
                <a:lnTo>
                  <a:pt x="4450" y="596"/>
                </a:lnTo>
                <a:lnTo>
                  <a:pt x="4432" y="522"/>
                </a:lnTo>
                <a:lnTo>
                  <a:pt x="4413" y="466"/>
                </a:lnTo>
                <a:lnTo>
                  <a:pt x="4357" y="410"/>
                </a:lnTo>
                <a:lnTo>
                  <a:pt x="4301" y="354"/>
                </a:lnTo>
                <a:lnTo>
                  <a:pt x="4432" y="317"/>
                </a:lnTo>
                <a:lnTo>
                  <a:pt x="4581" y="299"/>
                </a:lnTo>
                <a:lnTo>
                  <a:pt x="4730" y="280"/>
                </a:lnTo>
                <a:lnTo>
                  <a:pt x="4878" y="280"/>
                </a:lnTo>
                <a:lnTo>
                  <a:pt x="5009" y="299"/>
                </a:lnTo>
                <a:lnTo>
                  <a:pt x="5158" y="336"/>
                </a:lnTo>
                <a:lnTo>
                  <a:pt x="5307" y="373"/>
                </a:lnTo>
                <a:lnTo>
                  <a:pt x="5418" y="429"/>
                </a:lnTo>
                <a:lnTo>
                  <a:pt x="5363" y="503"/>
                </a:lnTo>
                <a:lnTo>
                  <a:pt x="5307" y="615"/>
                </a:lnTo>
                <a:lnTo>
                  <a:pt x="5269" y="745"/>
                </a:lnTo>
                <a:lnTo>
                  <a:pt x="5269" y="857"/>
                </a:lnTo>
                <a:lnTo>
                  <a:pt x="5288" y="969"/>
                </a:lnTo>
                <a:lnTo>
                  <a:pt x="5307" y="1006"/>
                </a:lnTo>
                <a:lnTo>
                  <a:pt x="5344" y="1062"/>
                </a:lnTo>
                <a:lnTo>
                  <a:pt x="5381" y="1081"/>
                </a:lnTo>
                <a:lnTo>
                  <a:pt x="5437" y="1118"/>
                </a:lnTo>
                <a:lnTo>
                  <a:pt x="5660" y="1118"/>
                </a:lnTo>
                <a:lnTo>
                  <a:pt x="5698" y="1099"/>
                </a:lnTo>
                <a:lnTo>
                  <a:pt x="5772" y="1025"/>
                </a:lnTo>
                <a:lnTo>
                  <a:pt x="5809" y="950"/>
                </a:lnTo>
                <a:lnTo>
                  <a:pt x="5828" y="839"/>
                </a:lnTo>
                <a:lnTo>
                  <a:pt x="5828" y="727"/>
                </a:lnTo>
                <a:lnTo>
                  <a:pt x="5809" y="615"/>
                </a:lnTo>
                <a:lnTo>
                  <a:pt x="5772" y="522"/>
                </a:lnTo>
                <a:lnTo>
                  <a:pt x="5716" y="429"/>
                </a:lnTo>
                <a:lnTo>
                  <a:pt x="5884" y="354"/>
                </a:lnTo>
                <a:lnTo>
                  <a:pt x="6051" y="299"/>
                </a:lnTo>
                <a:lnTo>
                  <a:pt x="6219" y="299"/>
                </a:lnTo>
                <a:lnTo>
                  <a:pt x="6405" y="317"/>
                </a:lnTo>
                <a:lnTo>
                  <a:pt x="6647" y="373"/>
                </a:lnTo>
                <a:lnTo>
                  <a:pt x="6759" y="429"/>
                </a:lnTo>
                <a:lnTo>
                  <a:pt x="6815" y="466"/>
                </a:lnTo>
                <a:lnTo>
                  <a:pt x="6852" y="503"/>
                </a:lnTo>
                <a:lnTo>
                  <a:pt x="6833" y="559"/>
                </a:lnTo>
                <a:lnTo>
                  <a:pt x="6796" y="671"/>
                </a:lnTo>
                <a:lnTo>
                  <a:pt x="6759" y="783"/>
                </a:lnTo>
                <a:lnTo>
                  <a:pt x="6759" y="839"/>
                </a:lnTo>
                <a:lnTo>
                  <a:pt x="6778" y="894"/>
                </a:lnTo>
                <a:lnTo>
                  <a:pt x="6815" y="969"/>
                </a:lnTo>
                <a:lnTo>
                  <a:pt x="6871" y="1025"/>
                </a:lnTo>
                <a:lnTo>
                  <a:pt x="6926" y="1062"/>
                </a:lnTo>
                <a:lnTo>
                  <a:pt x="6982" y="1081"/>
                </a:lnTo>
                <a:lnTo>
                  <a:pt x="7075" y="1081"/>
                </a:lnTo>
                <a:lnTo>
                  <a:pt x="7131" y="1062"/>
                </a:lnTo>
                <a:lnTo>
                  <a:pt x="7169" y="1025"/>
                </a:lnTo>
                <a:lnTo>
                  <a:pt x="7206" y="987"/>
                </a:lnTo>
                <a:lnTo>
                  <a:pt x="7243" y="932"/>
                </a:lnTo>
                <a:lnTo>
                  <a:pt x="7262" y="857"/>
                </a:lnTo>
                <a:lnTo>
                  <a:pt x="7262" y="801"/>
                </a:lnTo>
                <a:lnTo>
                  <a:pt x="7243" y="727"/>
                </a:lnTo>
                <a:lnTo>
                  <a:pt x="7224" y="652"/>
                </a:lnTo>
                <a:lnTo>
                  <a:pt x="7187" y="578"/>
                </a:lnTo>
                <a:lnTo>
                  <a:pt x="7131" y="503"/>
                </a:lnTo>
                <a:lnTo>
                  <a:pt x="7299" y="410"/>
                </a:lnTo>
                <a:lnTo>
                  <a:pt x="7485" y="354"/>
                </a:lnTo>
                <a:lnTo>
                  <a:pt x="7690" y="317"/>
                </a:lnTo>
                <a:lnTo>
                  <a:pt x="7876" y="299"/>
                </a:lnTo>
                <a:lnTo>
                  <a:pt x="8081" y="299"/>
                </a:lnTo>
                <a:lnTo>
                  <a:pt x="8286" y="317"/>
                </a:lnTo>
                <a:lnTo>
                  <a:pt x="8490" y="336"/>
                </a:lnTo>
                <a:lnTo>
                  <a:pt x="8677" y="373"/>
                </a:lnTo>
                <a:lnTo>
                  <a:pt x="8528" y="466"/>
                </a:lnTo>
                <a:lnTo>
                  <a:pt x="8416" y="559"/>
                </a:lnTo>
                <a:lnTo>
                  <a:pt x="8341" y="671"/>
                </a:lnTo>
                <a:lnTo>
                  <a:pt x="8323" y="727"/>
                </a:lnTo>
                <a:lnTo>
                  <a:pt x="8323" y="783"/>
                </a:lnTo>
                <a:lnTo>
                  <a:pt x="8323" y="839"/>
                </a:lnTo>
                <a:lnTo>
                  <a:pt x="8341" y="894"/>
                </a:lnTo>
                <a:lnTo>
                  <a:pt x="8379" y="932"/>
                </a:lnTo>
                <a:lnTo>
                  <a:pt x="8416" y="987"/>
                </a:lnTo>
                <a:lnTo>
                  <a:pt x="8472" y="1025"/>
                </a:lnTo>
                <a:lnTo>
                  <a:pt x="8546" y="1043"/>
                </a:lnTo>
                <a:lnTo>
                  <a:pt x="8639" y="1062"/>
                </a:lnTo>
                <a:lnTo>
                  <a:pt x="8751" y="1081"/>
                </a:lnTo>
                <a:lnTo>
                  <a:pt x="8881" y="1062"/>
                </a:lnTo>
                <a:lnTo>
                  <a:pt x="8993" y="1025"/>
                </a:lnTo>
                <a:lnTo>
                  <a:pt x="9105" y="950"/>
                </a:lnTo>
                <a:lnTo>
                  <a:pt x="9179" y="839"/>
                </a:lnTo>
                <a:lnTo>
                  <a:pt x="9216" y="727"/>
                </a:lnTo>
                <a:lnTo>
                  <a:pt x="9235" y="615"/>
                </a:lnTo>
                <a:lnTo>
                  <a:pt x="9235" y="559"/>
                </a:lnTo>
                <a:lnTo>
                  <a:pt x="9198" y="485"/>
                </a:lnTo>
                <a:lnTo>
                  <a:pt x="9179" y="429"/>
                </a:lnTo>
                <a:lnTo>
                  <a:pt x="9123" y="373"/>
                </a:lnTo>
                <a:lnTo>
                  <a:pt x="9347" y="373"/>
                </a:lnTo>
                <a:lnTo>
                  <a:pt x="9552" y="410"/>
                </a:lnTo>
                <a:lnTo>
                  <a:pt x="9756" y="466"/>
                </a:lnTo>
                <a:lnTo>
                  <a:pt x="9943" y="559"/>
                </a:lnTo>
                <a:lnTo>
                  <a:pt x="9887" y="671"/>
                </a:lnTo>
                <a:lnTo>
                  <a:pt x="9868" y="801"/>
                </a:lnTo>
                <a:lnTo>
                  <a:pt x="9887" y="932"/>
                </a:lnTo>
                <a:lnTo>
                  <a:pt x="9905" y="1062"/>
                </a:lnTo>
                <a:lnTo>
                  <a:pt x="9980" y="1155"/>
                </a:lnTo>
                <a:lnTo>
                  <a:pt x="10017" y="1192"/>
                </a:lnTo>
                <a:lnTo>
                  <a:pt x="10054" y="1230"/>
                </a:lnTo>
                <a:lnTo>
                  <a:pt x="10110" y="1248"/>
                </a:lnTo>
                <a:lnTo>
                  <a:pt x="10185" y="1230"/>
                </a:lnTo>
                <a:lnTo>
                  <a:pt x="10240" y="1211"/>
                </a:lnTo>
                <a:lnTo>
                  <a:pt x="10315" y="1192"/>
                </a:lnTo>
                <a:lnTo>
                  <a:pt x="10389" y="1118"/>
                </a:lnTo>
                <a:lnTo>
                  <a:pt x="10427" y="1043"/>
                </a:lnTo>
                <a:lnTo>
                  <a:pt x="10427" y="969"/>
                </a:lnTo>
                <a:lnTo>
                  <a:pt x="10427" y="876"/>
                </a:lnTo>
                <a:lnTo>
                  <a:pt x="10389" y="783"/>
                </a:lnTo>
                <a:lnTo>
                  <a:pt x="10352" y="708"/>
                </a:lnTo>
                <a:lnTo>
                  <a:pt x="10296" y="634"/>
                </a:lnTo>
                <a:lnTo>
                  <a:pt x="10240" y="578"/>
                </a:lnTo>
                <a:lnTo>
                  <a:pt x="10352" y="503"/>
                </a:lnTo>
                <a:lnTo>
                  <a:pt x="10501" y="429"/>
                </a:lnTo>
                <a:lnTo>
                  <a:pt x="10687" y="373"/>
                </a:lnTo>
                <a:lnTo>
                  <a:pt x="10874" y="317"/>
                </a:lnTo>
                <a:lnTo>
                  <a:pt x="11060" y="299"/>
                </a:lnTo>
                <a:lnTo>
                  <a:pt x="11246" y="299"/>
                </a:lnTo>
                <a:lnTo>
                  <a:pt x="11395" y="354"/>
                </a:lnTo>
                <a:lnTo>
                  <a:pt x="11469" y="373"/>
                </a:lnTo>
                <a:lnTo>
                  <a:pt x="11525" y="429"/>
                </a:lnTo>
                <a:lnTo>
                  <a:pt x="11451" y="485"/>
                </a:lnTo>
                <a:lnTo>
                  <a:pt x="11395" y="559"/>
                </a:lnTo>
                <a:lnTo>
                  <a:pt x="11339" y="634"/>
                </a:lnTo>
                <a:lnTo>
                  <a:pt x="11302" y="727"/>
                </a:lnTo>
                <a:lnTo>
                  <a:pt x="11283" y="820"/>
                </a:lnTo>
                <a:lnTo>
                  <a:pt x="11302" y="894"/>
                </a:lnTo>
                <a:lnTo>
                  <a:pt x="11339" y="969"/>
                </a:lnTo>
                <a:lnTo>
                  <a:pt x="11395" y="1043"/>
                </a:lnTo>
                <a:lnTo>
                  <a:pt x="11469" y="1081"/>
                </a:lnTo>
                <a:lnTo>
                  <a:pt x="11525" y="1099"/>
                </a:lnTo>
                <a:lnTo>
                  <a:pt x="11655" y="1099"/>
                </a:lnTo>
                <a:lnTo>
                  <a:pt x="11711" y="1081"/>
                </a:lnTo>
                <a:lnTo>
                  <a:pt x="11749" y="1043"/>
                </a:lnTo>
                <a:lnTo>
                  <a:pt x="11842" y="950"/>
                </a:lnTo>
                <a:lnTo>
                  <a:pt x="11897" y="820"/>
                </a:lnTo>
                <a:lnTo>
                  <a:pt x="11916" y="690"/>
                </a:lnTo>
                <a:lnTo>
                  <a:pt x="11897" y="615"/>
                </a:lnTo>
                <a:lnTo>
                  <a:pt x="11879" y="559"/>
                </a:lnTo>
                <a:lnTo>
                  <a:pt x="11860" y="503"/>
                </a:lnTo>
                <a:lnTo>
                  <a:pt x="11823" y="429"/>
                </a:lnTo>
                <a:lnTo>
                  <a:pt x="11935" y="392"/>
                </a:lnTo>
                <a:lnTo>
                  <a:pt x="12065" y="373"/>
                </a:lnTo>
                <a:lnTo>
                  <a:pt x="12214" y="354"/>
                </a:lnTo>
                <a:lnTo>
                  <a:pt x="12344" y="373"/>
                </a:lnTo>
                <a:lnTo>
                  <a:pt x="12493" y="392"/>
                </a:lnTo>
                <a:lnTo>
                  <a:pt x="12624" y="429"/>
                </a:lnTo>
                <a:lnTo>
                  <a:pt x="12773" y="485"/>
                </a:lnTo>
                <a:lnTo>
                  <a:pt x="12903" y="559"/>
                </a:lnTo>
                <a:lnTo>
                  <a:pt x="12828" y="634"/>
                </a:lnTo>
                <a:lnTo>
                  <a:pt x="12773" y="745"/>
                </a:lnTo>
                <a:lnTo>
                  <a:pt x="12698" y="876"/>
                </a:lnTo>
                <a:lnTo>
                  <a:pt x="12661" y="1006"/>
                </a:lnTo>
                <a:lnTo>
                  <a:pt x="12661" y="1118"/>
                </a:lnTo>
                <a:lnTo>
                  <a:pt x="12661" y="1174"/>
                </a:lnTo>
                <a:lnTo>
                  <a:pt x="12679" y="1211"/>
                </a:lnTo>
                <a:lnTo>
                  <a:pt x="12717" y="1248"/>
                </a:lnTo>
                <a:lnTo>
                  <a:pt x="12773" y="1267"/>
                </a:lnTo>
                <a:lnTo>
                  <a:pt x="12847" y="1285"/>
                </a:lnTo>
                <a:lnTo>
                  <a:pt x="12921" y="1285"/>
                </a:lnTo>
                <a:lnTo>
                  <a:pt x="13033" y="1267"/>
                </a:lnTo>
                <a:lnTo>
                  <a:pt x="13108" y="1230"/>
                </a:lnTo>
                <a:lnTo>
                  <a:pt x="13145" y="1174"/>
                </a:lnTo>
                <a:lnTo>
                  <a:pt x="13182" y="1118"/>
                </a:lnTo>
                <a:lnTo>
                  <a:pt x="13201" y="1043"/>
                </a:lnTo>
                <a:lnTo>
                  <a:pt x="13201" y="950"/>
                </a:lnTo>
                <a:lnTo>
                  <a:pt x="13201" y="783"/>
                </a:lnTo>
                <a:lnTo>
                  <a:pt x="13201" y="634"/>
                </a:lnTo>
                <a:lnTo>
                  <a:pt x="13219" y="559"/>
                </a:lnTo>
                <a:lnTo>
                  <a:pt x="13238" y="503"/>
                </a:lnTo>
                <a:lnTo>
                  <a:pt x="13294" y="466"/>
                </a:lnTo>
                <a:lnTo>
                  <a:pt x="13368" y="448"/>
                </a:lnTo>
                <a:lnTo>
                  <a:pt x="13461" y="448"/>
                </a:lnTo>
                <a:lnTo>
                  <a:pt x="13610" y="466"/>
                </a:lnTo>
                <a:lnTo>
                  <a:pt x="13685" y="485"/>
                </a:lnTo>
                <a:lnTo>
                  <a:pt x="13741" y="522"/>
                </a:lnTo>
                <a:lnTo>
                  <a:pt x="13778" y="559"/>
                </a:lnTo>
                <a:lnTo>
                  <a:pt x="13797" y="615"/>
                </a:lnTo>
                <a:lnTo>
                  <a:pt x="13815" y="708"/>
                </a:lnTo>
                <a:lnTo>
                  <a:pt x="13815" y="820"/>
                </a:lnTo>
                <a:lnTo>
                  <a:pt x="13815" y="913"/>
                </a:lnTo>
                <a:lnTo>
                  <a:pt x="13834" y="1006"/>
                </a:lnTo>
                <a:lnTo>
                  <a:pt x="13852" y="1043"/>
                </a:lnTo>
                <a:lnTo>
                  <a:pt x="13890" y="1081"/>
                </a:lnTo>
                <a:lnTo>
                  <a:pt x="13945" y="1118"/>
                </a:lnTo>
                <a:lnTo>
                  <a:pt x="14039" y="1136"/>
                </a:lnTo>
                <a:lnTo>
                  <a:pt x="14150" y="1136"/>
                </a:lnTo>
                <a:lnTo>
                  <a:pt x="14243" y="1118"/>
                </a:lnTo>
                <a:lnTo>
                  <a:pt x="14299" y="1062"/>
                </a:lnTo>
                <a:lnTo>
                  <a:pt x="14336" y="987"/>
                </a:lnTo>
                <a:lnTo>
                  <a:pt x="14336" y="894"/>
                </a:lnTo>
                <a:lnTo>
                  <a:pt x="14299" y="783"/>
                </a:lnTo>
                <a:lnTo>
                  <a:pt x="14262" y="690"/>
                </a:lnTo>
                <a:lnTo>
                  <a:pt x="14188" y="596"/>
                </a:lnTo>
                <a:lnTo>
                  <a:pt x="14243" y="541"/>
                </a:lnTo>
                <a:lnTo>
                  <a:pt x="14336" y="503"/>
                </a:lnTo>
                <a:lnTo>
                  <a:pt x="14430" y="466"/>
                </a:lnTo>
                <a:lnTo>
                  <a:pt x="14541" y="448"/>
                </a:lnTo>
                <a:lnTo>
                  <a:pt x="14765" y="410"/>
                </a:lnTo>
                <a:lnTo>
                  <a:pt x="14914" y="410"/>
                </a:lnTo>
                <a:lnTo>
                  <a:pt x="15137" y="448"/>
                </a:lnTo>
                <a:lnTo>
                  <a:pt x="15249" y="466"/>
                </a:lnTo>
                <a:lnTo>
                  <a:pt x="15305" y="448"/>
                </a:lnTo>
                <a:lnTo>
                  <a:pt x="15323" y="448"/>
                </a:lnTo>
                <a:lnTo>
                  <a:pt x="15360" y="392"/>
                </a:lnTo>
                <a:lnTo>
                  <a:pt x="15416" y="336"/>
                </a:lnTo>
                <a:lnTo>
                  <a:pt x="15416" y="317"/>
                </a:lnTo>
                <a:lnTo>
                  <a:pt x="15416" y="280"/>
                </a:lnTo>
                <a:lnTo>
                  <a:pt x="15379" y="261"/>
                </a:lnTo>
                <a:lnTo>
                  <a:pt x="15323" y="243"/>
                </a:lnTo>
                <a:lnTo>
                  <a:pt x="15156" y="206"/>
                </a:lnTo>
                <a:lnTo>
                  <a:pt x="14988" y="187"/>
                </a:lnTo>
                <a:lnTo>
                  <a:pt x="14821" y="187"/>
                </a:lnTo>
                <a:lnTo>
                  <a:pt x="14634" y="206"/>
                </a:lnTo>
                <a:lnTo>
                  <a:pt x="14560" y="224"/>
                </a:lnTo>
                <a:lnTo>
                  <a:pt x="14485" y="243"/>
                </a:lnTo>
                <a:lnTo>
                  <a:pt x="14318" y="336"/>
                </a:lnTo>
                <a:lnTo>
                  <a:pt x="14150" y="410"/>
                </a:lnTo>
                <a:lnTo>
                  <a:pt x="14076" y="448"/>
                </a:lnTo>
                <a:lnTo>
                  <a:pt x="13945" y="448"/>
                </a:lnTo>
                <a:lnTo>
                  <a:pt x="13871" y="429"/>
                </a:lnTo>
                <a:lnTo>
                  <a:pt x="13741" y="373"/>
                </a:lnTo>
                <a:lnTo>
                  <a:pt x="13592" y="336"/>
                </a:lnTo>
                <a:lnTo>
                  <a:pt x="13499" y="317"/>
                </a:lnTo>
                <a:lnTo>
                  <a:pt x="13424" y="317"/>
                </a:lnTo>
                <a:lnTo>
                  <a:pt x="13294" y="336"/>
                </a:lnTo>
                <a:lnTo>
                  <a:pt x="13182" y="373"/>
                </a:lnTo>
                <a:lnTo>
                  <a:pt x="13089" y="392"/>
                </a:lnTo>
                <a:lnTo>
                  <a:pt x="12977" y="410"/>
                </a:lnTo>
                <a:lnTo>
                  <a:pt x="12847" y="392"/>
                </a:lnTo>
                <a:lnTo>
                  <a:pt x="12735" y="354"/>
                </a:lnTo>
                <a:lnTo>
                  <a:pt x="12512" y="280"/>
                </a:lnTo>
                <a:lnTo>
                  <a:pt x="12400" y="243"/>
                </a:lnTo>
                <a:lnTo>
                  <a:pt x="12288" y="224"/>
                </a:lnTo>
                <a:lnTo>
                  <a:pt x="12158" y="206"/>
                </a:lnTo>
                <a:lnTo>
                  <a:pt x="12028" y="224"/>
                </a:lnTo>
                <a:lnTo>
                  <a:pt x="11767" y="261"/>
                </a:lnTo>
                <a:lnTo>
                  <a:pt x="11544" y="243"/>
                </a:lnTo>
                <a:lnTo>
                  <a:pt x="11432" y="224"/>
                </a:lnTo>
                <a:lnTo>
                  <a:pt x="11320" y="206"/>
                </a:lnTo>
                <a:lnTo>
                  <a:pt x="11209" y="187"/>
                </a:lnTo>
                <a:lnTo>
                  <a:pt x="11097" y="168"/>
                </a:lnTo>
                <a:lnTo>
                  <a:pt x="10818" y="168"/>
                </a:lnTo>
                <a:lnTo>
                  <a:pt x="10557" y="224"/>
                </a:lnTo>
                <a:lnTo>
                  <a:pt x="10445" y="280"/>
                </a:lnTo>
                <a:lnTo>
                  <a:pt x="10315" y="336"/>
                </a:lnTo>
                <a:lnTo>
                  <a:pt x="10185" y="410"/>
                </a:lnTo>
                <a:lnTo>
                  <a:pt x="10073" y="429"/>
                </a:lnTo>
                <a:lnTo>
                  <a:pt x="10017" y="429"/>
                </a:lnTo>
                <a:lnTo>
                  <a:pt x="9961" y="410"/>
                </a:lnTo>
                <a:lnTo>
                  <a:pt x="9812" y="354"/>
                </a:lnTo>
                <a:lnTo>
                  <a:pt x="9682" y="280"/>
                </a:lnTo>
                <a:lnTo>
                  <a:pt x="9552" y="243"/>
                </a:lnTo>
                <a:lnTo>
                  <a:pt x="9384" y="224"/>
                </a:lnTo>
                <a:lnTo>
                  <a:pt x="9216" y="243"/>
                </a:lnTo>
                <a:lnTo>
                  <a:pt x="8881" y="243"/>
                </a:lnTo>
                <a:lnTo>
                  <a:pt x="8397" y="168"/>
                </a:lnTo>
                <a:lnTo>
                  <a:pt x="8155" y="150"/>
                </a:lnTo>
                <a:lnTo>
                  <a:pt x="7913" y="150"/>
                </a:lnTo>
                <a:lnTo>
                  <a:pt x="7653" y="187"/>
                </a:lnTo>
                <a:lnTo>
                  <a:pt x="7392" y="224"/>
                </a:lnTo>
                <a:lnTo>
                  <a:pt x="7206" y="280"/>
                </a:lnTo>
                <a:lnTo>
                  <a:pt x="7094" y="299"/>
                </a:lnTo>
                <a:lnTo>
                  <a:pt x="7001" y="299"/>
                </a:lnTo>
                <a:lnTo>
                  <a:pt x="6833" y="261"/>
                </a:lnTo>
                <a:lnTo>
                  <a:pt x="6554" y="206"/>
                </a:lnTo>
                <a:lnTo>
                  <a:pt x="6312" y="168"/>
                </a:lnTo>
                <a:lnTo>
                  <a:pt x="6070" y="150"/>
                </a:lnTo>
                <a:lnTo>
                  <a:pt x="5791" y="187"/>
                </a:lnTo>
                <a:lnTo>
                  <a:pt x="5549" y="224"/>
                </a:lnTo>
                <a:lnTo>
                  <a:pt x="5288" y="224"/>
                </a:lnTo>
                <a:lnTo>
                  <a:pt x="5046" y="168"/>
                </a:lnTo>
                <a:lnTo>
                  <a:pt x="4916" y="150"/>
                </a:lnTo>
                <a:lnTo>
                  <a:pt x="4804" y="150"/>
                </a:lnTo>
                <a:lnTo>
                  <a:pt x="4636" y="168"/>
                </a:lnTo>
                <a:lnTo>
                  <a:pt x="4469" y="206"/>
                </a:lnTo>
                <a:lnTo>
                  <a:pt x="4320" y="243"/>
                </a:lnTo>
                <a:lnTo>
                  <a:pt x="4171" y="243"/>
                </a:lnTo>
                <a:lnTo>
                  <a:pt x="4059" y="206"/>
                </a:lnTo>
                <a:lnTo>
                  <a:pt x="3948" y="150"/>
                </a:lnTo>
                <a:lnTo>
                  <a:pt x="3836" y="94"/>
                </a:lnTo>
                <a:lnTo>
                  <a:pt x="3706" y="57"/>
                </a:lnTo>
                <a:lnTo>
                  <a:pt x="3408" y="19"/>
                </a:lnTo>
                <a:lnTo>
                  <a:pt x="3110" y="1"/>
                </a:lnTo>
                <a:close/>
              </a:path>
            </a:pathLst>
          </a:custGeom>
          <a:solidFill>
            <a:srgbClr val="7C7F91"/>
          </a:solidFill>
          <a:ln>
            <a:noFill/>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2386987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sldNum" idx="12"/>
          </p:nvPr>
        </p:nvSpPr>
        <p:spPr>
          <a:xfrm>
            <a:off x="0" y="6028333"/>
            <a:ext cx="121920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
              <a:pPr/>
              <a:t>5</a:t>
            </a:fld>
            <a:endParaRPr/>
          </a:p>
        </p:txBody>
      </p:sp>
      <p:sp>
        <p:nvSpPr>
          <p:cNvPr id="198" name="Shape 198"/>
          <p:cNvSpPr txBox="1"/>
          <p:nvPr/>
        </p:nvSpPr>
        <p:spPr>
          <a:xfrm>
            <a:off x="522567" y="706233"/>
            <a:ext cx="8312600" cy="1004400"/>
          </a:xfrm>
          <a:prstGeom prst="rect">
            <a:avLst/>
          </a:prstGeom>
          <a:noFill/>
          <a:ln>
            <a:noFill/>
          </a:ln>
        </p:spPr>
        <p:txBody>
          <a:bodyPr spcFirstLastPara="1" wrap="square" lIns="121900" tIns="121900" rIns="121900" bIns="121900" anchor="t" anchorCtr="0">
            <a:noAutofit/>
          </a:bodyPr>
          <a:lstStyle/>
          <a:p>
            <a:r>
              <a:rPr lang="en" sz="4000" b="1" dirty="0">
                <a:solidFill>
                  <a:srgbClr val="434343"/>
                </a:solidFill>
                <a:latin typeface="Amatic SC"/>
                <a:ea typeface="Amatic SC"/>
                <a:cs typeface="Amatic SC"/>
                <a:sym typeface="Amatic SC"/>
              </a:rPr>
              <a:t>Electronic Superhighway- Olivia</a:t>
            </a:r>
            <a:endParaRPr sz="4000" b="1" dirty="0">
              <a:solidFill>
                <a:srgbClr val="434343"/>
              </a:solidFill>
              <a:latin typeface="Amatic SC"/>
              <a:ea typeface="Amatic SC"/>
              <a:cs typeface="Amatic SC"/>
              <a:sym typeface="Amatic SC"/>
            </a:endParaRPr>
          </a:p>
        </p:txBody>
      </p:sp>
      <p:pic>
        <p:nvPicPr>
          <p:cNvPr id="199" name="Shape 199"/>
          <p:cNvPicPr preferRelativeResize="0"/>
          <p:nvPr/>
        </p:nvPicPr>
        <p:blipFill>
          <a:blip r:embed="rId3">
            <a:alphaModFix/>
          </a:blip>
          <a:stretch>
            <a:fillRect/>
          </a:stretch>
        </p:blipFill>
        <p:spPr>
          <a:xfrm>
            <a:off x="522567" y="1913713"/>
            <a:ext cx="5563603" cy="3734723"/>
          </a:xfrm>
          <a:prstGeom prst="rect">
            <a:avLst/>
          </a:prstGeom>
          <a:noFill/>
          <a:ln>
            <a:noFill/>
          </a:ln>
        </p:spPr>
      </p:pic>
      <p:sp>
        <p:nvSpPr>
          <p:cNvPr id="200" name="Shape 200"/>
          <p:cNvSpPr txBox="1"/>
          <p:nvPr/>
        </p:nvSpPr>
        <p:spPr>
          <a:xfrm>
            <a:off x="6086167" y="1607967"/>
            <a:ext cx="5563600" cy="4470000"/>
          </a:xfrm>
          <a:prstGeom prst="rect">
            <a:avLst/>
          </a:prstGeom>
          <a:noFill/>
          <a:ln>
            <a:noFill/>
          </a:ln>
        </p:spPr>
        <p:txBody>
          <a:bodyPr spcFirstLastPara="1" wrap="square" lIns="121900" tIns="121900" rIns="121900" bIns="121900" anchor="t" anchorCtr="0">
            <a:noAutofit/>
          </a:bodyPr>
          <a:lstStyle/>
          <a:p>
            <a:r>
              <a:rPr lang="en" sz="2400" b="1">
                <a:solidFill>
                  <a:schemeClr val="dk2"/>
                </a:solidFill>
              </a:rPr>
              <a:t>Analysis: </a:t>
            </a:r>
            <a:r>
              <a:rPr lang="en" sz="2400">
                <a:solidFill>
                  <a:schemeClr val="dk2"/>
                </a:solidFill>
              </a:rPr>
              <a:t>When Nam June Paik came to the U.S. the interstate highway system was only nine years old and offered everyone the freedom to travel. The different colors around each state remind us that each state has distinct identities and cultures. Paik was the first to use the term “electronic superhighway” and this piece proposes that media provides us with images and adventures that we used to leave home to discover. Paik also suggest that out picture of America had been influenced by film and television. As an immigrant, seems to reflect his inner attachments to the 50 states, however, it also evokes the notion that America had become consumed by media and television. </a:t>
            </a:r>
            <a:endParaRPr sz="2400">
              <a:solidFill>
                <a:schemeClr val="dk2"/>
              </a:solidFill>
            </a:endParaRPr>
          </a:p>
        </p:txBody>
      </p:sp>
      <p:sp>
        <p:nvSpPr>
          <p:cNvPr id="201" name="Shape 201"/>
          <p:cNvSpPr/>
          <p:nvPr/>
        </p:nvSpPr>
        <p:spPr>
          <a:xfrm>
            <a:off x="4888048" y="5929470"/>
            <a:ext cx="2415912" cy="198781"/>
          </a:xfrm>
          <a:custGeom>
            <a:avLst/>
            <a:gdLst/>
            <a:ahLst/>
            <a:cxnLst/>
            <a:rect l="0" t="0" r="0" b="0"/>
            <a:pathLst>
              <a:path w="13369" h="1100" extrusionOk="0">
                <a:moveTo>
                  <a:pt x="12903" y="466"/>
                </a:moveTo>
                <a:lnTo>
                  <a:pt x="12456" y="522"/>
                </a:lnTo>
                <a:lnTo>
                  <a:pt x="11935" y="559"/>
                </a:lnTo>
                <a:lnTo>
                  <a:pt x="11414" y="578"/>
                </a:lnTo>
                <a:lnTo>
                  <a:pt x="10315" y="578"/>
                </a:lnTo>
                <a:lnTo>
                  <a:pt x="10129" y="559"/>
                </a:lnTo>
                <a:lnTo>
                  <a:pt x="9850" y="578"/>
                </a:lnTo>
                <a:lnTo>
                  <a:pt x="9719" y="578"/>
                </a:lnTo>
                <a:lnTo>
                  <a:pt x="9608" y="615"/>
                </a:lnTo>
                <a:lnTo>
                  <a:pt x="9570" y="634"/>
                </a:lnTo>
                <a:lnTo>
                  <a:pt x="9552" y="652"/>
                </a:lnTo>
                <a:lnTo>
                  <a:pt x="9552" y="690"/>
                </a:lnTo>
                <a:lnTo>
                  <a:pt x="9552" y="708"/>
                </a:lnTo>
                <a:lnTo>
                  <a:pt x="9589" y="746"/>
                </a:lnTo>
                <a:lnTo>
                  <a:pt x="9645" y="746"/>
                </a:lnTo>
                <a:lnTo>
                  <a:pt x="9794" y="764"/>
                </a:lnTo>
                <a:lnTo>
                  <a:pt x="10036" y="783"/>
                </a:lnTo>
                <a:lnTo>
                  <a:pt x="10557" y="801"/>
                </a:lnTo>
                <a:lnTo>
                  <a:pt x="11060" y="801"/>
                </a:lnTo>
                <a:lnTo>
                  <a:pt x="11581" y="783"/>
                </a:lnTo>
                <a:lnTo>
                  <a:pt x="12587" y="727"/>
                </a:lnTo>
                <a:lnTo>
                  <a:pt x="12810" y="727"/>
                </a:lnTo>
                <a:lnTo>
                  <a:pt x="13052" y="708"/>
                </a:lnTo>
                <a:lnTo>
                  <a:pt x="13127" y="671"/>
                </a:lnTo>
                <a:lnTo>
                  <a:pt x="13257" y="615"/>
                </a:lnTo>
                <a:lnTo>
                  <a:pt x="13313" y="597"/>
                </a:lnTo>
                <a:lnTo>
                  <a:pt x="13350" y="559"/>
                </a:lnTo>
                <a:lnTo>
                  <a:pt x="13369" y="522"/>
                </a:lnTo>
                <a:lnTo>
                  <a:pt x="13331" y="504"/>
                </a:lnTo>
                <a:lnTo>
                  <a:pt x="13220" y="485"/>
                </a:lnTo>
                <a:lnTo>
                  <a:pt x="13108" y="466"/>
                </a:lnTo>
                <a:close/>
                <a:moveTo>
                  <a:pt x="8398" y="317"/>
                </a:moveTo>
                <a:lnTo>
                  <a:pt x="8360" y="336"/>
                </a:lnTo>
                <a:lnTo>
                  <a:pt x="8304" y="355"/>
                </a:lnTo>
                <a:lnTo>
                  <a:pt x="8267" y="373"/>
                </a:lnTo>
                <a:lnTo>
                  <a:pt x="8249" y="410"/>
                </a:lnTo>
                <a:lnTo>
                  <a:pt x="8193" y="522"/>
                </a:lnTo>
                <a:lnTo>
                  <a:pt x="8193" y="634"/>
                </a:lnTo>
                <a:lnTo>
                  <a:pt x="8211" y="746"/>
                </a:lnTo>
                <a:lnTo>
                  <a:pt x="8249" y="801"/>
                </a:lnTo>
                <a:lnTo>
                  <a:pt x="8286" y="839"/>
                </a:lnTo>
                <a:lnTo>
                  <a:pt x="8323" y="857"/>
                </a:lnTo>
                <a:lnTo>
                  <a:pt x="8398" y="876"/>
                </a:lnTo>
                <a:lnTo>
                  <a:pt x="8491" y="876"/>
                </a:lnTo>
                <a:lnTo>
                  <a:pt x="8584" y="820"/>
                </a:lnTo>
                <a:lnTo>
                  <a:pt x="8658" y="746"/>
                </a:lnTo>
                <a:lnTo>
                  <a:pt x="8695" y="634"/>
                </a:lnTo>
                <a:lnTo>
                  <a:pt x="8714" y="541"/>
                </a:lnTo>
                <a:lnTo>
                  <a:pt x="8677" y="466"/>
                </a:lnTo>
                <a:lnTo>
                  <a:pt x="8658" y="429"/>
                </a:lnTo>
                <a:lnTo>
                  <a:pt x="8621" y="392"/>
                </a:lnTo>
                <a:lnTo>
                  <a:pt x="8584" y="373"/>
                </a:lnTo>
                <a:lnTo>
                  <a:pt x="8528" y="373"/>
                </a:lnTo>
                <a:lnTo>
                  <a:pt x="8453" y="336"/>
                </a:lnTo>
                <a:lnTo>
                  <a:pt x="8398" y="317"/>
                </a:lnTo>
                <a:close/>
                <a:moveTo>
                  <a:pt x="3203" y="578"/>
                </a:moveTo>
                <a:lnTo>
                  <a:pt x="2645" y="597"/>
                </a:lnTo>
                <a:lnTo>
                  <a:pt x="2086" y="634"/>
                </a:lnTo>
                <a:lnTo>
                  <a:pt x="1527" y="671"/>
                </a:lnTo>
                <a:lnTo>
                  <a:pt x="1230" y="671"/>
                </a:lnTo>
                <a:lnTo>
                  <a:pt x="950" y="652"/>
                </a:lnTo>
                <a:lnTo>
                  <a:pt x="392" y="634"/>
                </a:lnTo>
                <a:lnTo>
                  <a:pt x="150" y="634"/>
                </a:lnTo>
                <a:lnTo>
                  <a:pt x="94" y="652"/>
                </a:lnTo>
                <a:lnTo>
                  <a:pt x="38" y="652"/>
                </a:lnTo>
                <a:lnTo>
                  <a:pt x="19" y="690"/>
                </a:lnTo>
                <a:lnTo>
                  <a:pt x="1" y="727"/>
                </a:lnTo>
                <a:lnTo>
                  <a:pt x="19" y="764"/>
                </a:lnTo>
                <a:lnTo>
                  <a:pt x="75" y="783"/>
                </a:lnTo>
                <a:lnTo>
                  <a:pt x="187" y="839"/>
                </a:lnTo>
                <a:lnTo>
                  <a:pt x="392" y="895"/>
                </a:lnTo>
                <a:lnTo>
                  <a:pt x="615" y="932"/>
                </a:lnTo>
                <a:lnTo>
                  <a:pt x="839" y="950"/>
                </a:lnTo>
                <a:lnTo>
                  <a:pt x="1081" y="950"/>
                </a:lnTo>
                <a:lnTo>
                  <a:pt x="1304" y="932"/>
                </a:lnTo>
                <a:lnTo>
                  <a:pt x="1769" y="895"/>
                </a:lnTo>
                <a:lnTo>
                  <a:pt x="2235" y="839"/>
                </a:lnTo>
                <a:lnTo>
                  <a:pt x="2756" y="801"/>
                </a:lnTo>
                <a:lnTo>
                  <a:pt x="3278" y="783"/>
                </a:lnTo>
                <a:lnTo>
                  <a:pt x="3557" y="801"/>
                </a:lnTo>
                <a:lnTo>
                  <a:pt x="3762" y="801"/>
                </a:lnTo>
                <a:lnTo>
                  <a:pt x="3799" y="783"/>
                </a:lnTo>
                <a:lnTo>
                  <a:pt x="3836" y="727"/>
                </a:lnTo>
                <a:lnTo>
                  <a:pt x="3836" y="671"/>
                </a:lnTo>
                <a:lnTo>
                  <a:pt x="3817" y="634"/>
                </a:lnTo>
                <a:lnTo>
                  <a:pt x="3762" y="597"/>
                </a:lnTo>
                <a:lnTo>
                  <a:pt x="3482" y="597"/>
                </a:lnTo>
                <a:lnTo>
                  <a:pt x="3203" y="578"/>
                </a:lnTo>
                <a:close/>
                <a:moveTo>
                  <a:pt x="4637" y="355"/>
                </a:moveTo>
                <a:lnTo>
                  <a:pt x="4581" y="373"/>
                </a:lnTo>
                <a:lnTo>
                  <a:pt x="4544" y="392"/>
                </a:lnTo>
                <a:lnTo>
                  <a:pt x="4488" y="429"/>
                </a:lnTo>
                <a:lnTo>
                  <a:pt x="4432" y="541"/>
                </a:lnTo>
                <a:lnTo>
                  <a:pt x="4413" y="652"/>
                </a:lnTo>
                <a:lnTo>
                  <a:pt x="4432" y="764"/>
                </a:lnTo>
                <a:lnTo>
                  <a:pt x="4450" y="820"/>
                </a:lnTo>
                <a:lnTo>
                  <a:pt x="4469" y="876"/>
                </a:lnTo>
                <a:lnTo>
                  <a:pt x="4506" y="913"/>
                </a:lnTo>
                <a:lnTo>
                  <a:pt x="4562" y="932"/>
                </a:lnTo>
                <a:lnTo>
                  <a:pt x="4618" y="950"/>
                </a:lnTo>
                <a:lnTo>
                  <a:pt x="4693" y="950"/>
                </a:lnTo>
                <a:lnTo>
                  <a:pt x="4748" y="932"/>
                </a:lnTo>
                <a:lnTo>
                  <a:pt x="4804" y="895"/>
                </a:lnTo>
                <a:lnTo>
                  <a:pt x="4879" y="820"/>
                </a:lnTo>
                <a:lnTo>
                  <a:pt x="4935" y="708"/>
                </a:lnTo>
                <a:lnTo>
                  <a:pt x="4972" y="597"/>
                </a:lnTo>
                <a:lnTo>
                  <a:pt x="4972" y="485"/>
                </a:lnTo>
                <a:lnTo>
                  <a:pt x="4953" y="448"/>
                </a:lnTo>
                <a:lnTo>
                  <a:pt x="4916" y="392"/>
                </a:lnTo>
                <a:lnTo>
                  <a:pt x="4879" y="373"/>
                </a:lnTo>
                <a:lnTo>
                  <a:pt x="4841" y="355"/>
                </a:lnTo>
                <a:close/>
                <a:moveTo>
                  <a:pt x="6647" y="1"/>
                </a:moveTo>
                <a:lnTo>
                  <a:pt x="6536" y="19"/>
                </a:lnTo>
                <a:lnTo>
                  <a:pt x="6424" y="75"/>
                </a:lnTo>
                <a:lnTo>
                  <a:pt x="6238" y="187"/>
                </a:lnTo>
                <a:lnTo>
                  <a:pt x="6089" y="317"/>
                </a:lnTo>
                <a:lnTo>
                  <a:pt x="6033" y="392"/>
                </a:lnTo>
                <a:lnTo>
                  <a:pt x="5977" y="485"/>
                </a:lnTo>
                <a:lnTo>
                  <a:pt x="5959" y="578"/>
                </a:lnTo>
                <a:lnTo>
                  <a:pt x="5940" y="690"/>
                </a:lnTo>
                <a:lnTo>
                  <a:pt x="5959" y="820"/>
                </a:lnTo>
                <a:lnTo>
                  <a:pt x="5996" y="913"/>
                </a:lnTo>
                <a:lnTo>
                  <a:pt x="6052" y="988"/>
                </a:lnTo>
                <a:lnTo>
                  <a:pt x="6145" y="1043"/>
                </a:lnTo>
                <a:lnTo>
                  <a:pt x="6238" y="1081"/>
                </a:lnTo>
                <a:lnTo>
                  <a:pt x="6350" y="1099"/>
                </a:lnTo>
                <a:lnTo>
                  <a:pt x="6573" y="1099"/>
                </a:lnTo>
                <a:lnTo>
                  <a:pt x="6722" y="1081"/>
                </a:lnTo>
                <a:lnTo>
                  <a:pt x="6834" y="1043"/>
                </a:lnTo>
                <a:lnTo>
                  <a:pt x="6945" y="988"/>
                </a:lnTo>
                <a:lnTo>
                  <a:pt x="7057" y="913"/>
                </a:lnTo>
                <a:lnTo>
                  <a:pt x="7131" y="801"/>
                </a:lnTo>
                <a:lnTo>
                  <a:pt x="7187" y="690"/>
                </a:lnTo>
                <a:lnTo>
                  <a:pt x="7206" y="559"/>
                </a:lnTo>
                <a:lnTo>
                  <a:pt x="7187" y="429"/>
                </a:lnTo>
                <a:lnTo>
                  <a:pt x="7131" y="299"/>
                </a:lnTo>
                <a:lnTo>
                  <a:pt x="7076" y="206"/>
                </a:lnTo>
                <a:lnTo>
                  <a:pt x="6983" y="113"/>
                </a:lnTo>
                <a:lnTo>
                  <a:pt x="6889" y="57"/>
                </a:lnTo>
                <a:lnTo>
                  <a:pt x="6778" y="19"/>
                </a:lnTo>
                <a:lnTo>
                  <a:pt x="6647" y="1"/>
                </a:lnTo>
                <a:close/>
              </a:path>
            </a:pathLst>
          </a:custGeom>
          <a:solidFill>
            <a:srgbClr val="7C7F91"/>
          </a:solidFill>
          <a:ln>
            <a:noFill/>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3685462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sldNum" idx="12"/>
          </p:nvPr>
        </p:nvSpPr>
        <p:spPr>
          <a:xfrm>
            <a:off x="0" y="6028333"/>
            <a:ext cx="121920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
              <a:pPr/>
              <a:t>6</a:t>
            </a:fld>
            <a:endParaRPr/>
          </a:p>
        </p:txBody>
      </p:sp>
      <p:sp>
        <p:nvSpPr>
          <p:cNvPr id="207" name="Shape 207"/>
          <p:cNvSpPr txBox="1"/>
          <p:nvPr/>
        </p:nvSpPr>
        <p:spPr>
          <a:xfrm>
            <a:off x="387927" y="753300"/>
            <a:ext cx="7971673" cy="1004400"/>
          </a:xfrm>
          <a:prstGeom prst="rect">
            <a:avLst/>
          </a:prstGeom>
          <a:noFill/>
          <a:ln>
            <a:noFill/>
          </a:ln>
        </p:spPr>
        <p:txBody>
          <a:bodyPr spcFirstLastPara="1" wrap="square" lIns="121900" tIns="121900" rIns="121900" bIns="121900" anchor="t" anchorCtr="0">
            <a:noAutofit/>
          </a:bodyPr>
          <a:lstStyle/>
          <a:p>
            <a:r>
              <a:rPr lang="en" sz="4000" b="1" dirty="0">
                <a:solidFill>
                  <a:srgbClr val="434343"/>
                </a:solidFill>
                <a:latin typeface="Amatic SC"/>
                <a:ea typeface="Amatic SC"/>
                <a:cs typeface="Amatic SC"/>
                <a:sym typeface="Amatic SC"/>
              </a:rPr>
              <a:t>The Swing (After Fragonard)</a:t>
            </a:r>
            <a:endParaRPr sz="4000" b="1" dirty="0">
              <a:solidFill>
                <a:srgbClr val="434343"/>
              </a:solidFill>
              <a:latin typeface="Amatic SC"/>
              <a:ea typeface="Amatic SC"/>
              <a:cs typeface="Amatic SC"/>
              <a:sym typeface="Amatic SC"/>
            </a:endParaRPr>
          </a:p>
        </p:txBody>
      </p:sp>
      <p:pic>
        <p:nvPicPr>
          <p:cNvPr id="208" name="Shape 208"/>
          <p:cNvPicPr preferRelativeResize="0"/>
          <p:nvPr/>
        </p:nvPicPr>
        <p:blipFill>
          <a:blip r:embed="rId3">
            <a:alphaModFix/>
          </a:blip>
          <a:stretch>
            <a:fillRect/>
          </a:stretch>
        </p:blipFill>
        <p:spPr>
          <a:xfrm>
            <a:off x="987867" y="1757700"/>
            <a:ext cx="3312100" cy="4126635"/>
          </a:xfrm>
          <a:prstGeom prst="rect">
            <a:avLst/>
          </a:prstGeom>
          <a:noFill/>
          <a:ln w="9525" cap="flat" cmpd="sng">
            <a:solidFill>
              <a:srgbClr val="FFFFFF"/>
            </a:solidFill>
            <a:prstDash val="solid"/>
            <a:round/>
            <a:headEnd type="none" w="sm" len="sm"/>
            <a:tailEnd type="none" w="sm" len="sm"/>
          </a:ln>
        </p:spPr>
      </p:pic>
      <p:sp>
        <p:nvSpPr>
          <p:cNvPr id="209" name="Shape 209"/>
          <p:cNvSpPr txBox="1"/>
          <p:nvPr/>
        </p:nvSpPr>
        <p:spPr>
          <a:xfrm>
            <a:off x="4660900" y="1679233"/>
            <a:ext cx="6481200" cy="1318400"/>
          </a:xfrm>
          <a:prstGeom prst="rect">
            <a:avLst/>
          </a:prstGeom>
          <a:noFill/>
          <a:ln>
            <a:noFill/>
          </a:ln>
        </p:spPr>
        <p:txBody>
          <a:bodyPr spcFirstLastPara="1" wrap="square" lIns="121900" tIns="121900" rIns="121900" bIns="121900" anchor="t" anchorCtr="0">
            <a:noAutofit/>
          </a:bodyPr>
          <a:lstStyle/>
          <a:p>
            <a:r>
              <a:rPr lang="en" sz="2400" b="1">
                <a:solidFill>
                  <a:srgbClr val="434343"/>
                </a:solidFill>
                <a:latin typeface="Muli"/>
                <a:ea typeface="Muli"/>
                <a:cs typeface="Muli"/>
                <a:sym typeface="Muli"/>
              </a:rPr>
              <a:t>Yinka Shonibare MBE, </a:t>
            </a:r>
            <a:r>
              <a:rPr lang="en" sz="2400" b="1" i="1">
                <a:solidFill>
                  <a:srgbClr val="434343"/>
                </a:solidFill>
                <a:latin typeface="Muli"/>
                <a:ea typeface="Muli"/>
                <a:cs typeface="Muli"/>
                <a:sym typeface="Muli"/>
              </a:rPr>
              <a:t>The Swing (After Fragonard)</a:t>
            </a:r>
            <a:r>
              <a:rPr lang="en" sz="2400" b="1">
                <a:solidFill>
                  <a:srgbClr val="434343"/>
                </a:solidFill>
                <a:latin typeface="Muli"/>
                <a:ea typeface="Muli"/>
                <a:cs typeface="Muli"/>
                <a:sym typeface="Muli"/>
              </a:rPr>
              <a:t>, 2001 (Tate, London) © Yinka Shonibare</a:t>
            </a:r>
            <a:endParaRPr sz="2400" b="1">
              <a:solidFill>
                <a:srgbClr val="434343"/>
              </a:solidFill>
              <a:latin typeface="Muli"/>
              <a:ea typeface="Muli"/>
              <a:cs typeface="Muli"/>
              <a:sym typeface="Muli"/>
            </a:endParaRPr>
          </a:p>
        </p:txBody>
      </p:sp>
      <p:sp>
        <p:nvSpPr>
          <p:cNvPr id="210" name="Shape 210"/>
          <p:cNvSpPr txBox="1"/>
          <p:nvPr/>
        </p:nvSpPr>
        <p:spPr>
          <a:xfrm>
            <a:off x="4660900" y="2997651"/>
            <a:ext cx="6481200" cy="2701200"/>
          </a:xfrm>
          <a:prstGeom prst="rect">
            <a:avLst/>
          </a:prstGeom>
          <a:noFill/>
          <a:ln>
            <a:noFill/>
          </a:ln>
        </p:spPr>
        <p:txBody>
          <a:bodyPr spcFirstLastPara="1" wrap="square" lIns="121900" tIns="121900" rIns="121900" bIns="121900" anchor="t" anchorCtr="0">
            <a:noAutofit/>
          </a:bodyPr>
          <a:lstStyle/>
          <a:p>
            <a:r>
              <a:rPr lang="en" sz="2400" b="1">
                <a:solidFill>
                  <a:schemeClr val="dk2"/>
                </a:solidFill>
                <a:latin typeface="Muli"/>
                <a:ea typeface="Muli"/>
                <a:cs typeface="Muli"/>
                <a:sym typeface="Muli"/>
              </a:rPr>
              <a:t>Content: </a:t>
            </a:r>
            <a:r>
              <a:rPr lang="en" sz="2400">
                <a:solidFill>
                  <a:schemeClr val="dk2"/>
                </a:solidFill>
                <a:latin typeface="Muli"/>
                <a:ea typeface="Muli"/>
                <a:cs typeface="Muli"/>
                <a:sym typeface="Muli"/>
              </a:rPr>
              <a:t>This 3-D recreation of Fragonard’s </a:t>
            </a:r>
            <a:r>
              <a:rPr lang="en" sz="2400" b="1">
                <a:solidFill>
                  <a:schemeClr val="dk2"/>
                </a:solidFill>
                <a:latin typeface="Muli"/>
                <a:ea typeface="Muli"/>
                <a:cs typeface="Muli"/>
                <a:sym typeface="Muli"/>
              </a:rPr>
              <a:t>Rococo</a:t>
            </a:r>
            <a:r>
              <a:rPr lang="en" sz="2400">
                <a:solidFill>
                  <a:schemeClr val="dk2"/>
                </a:solidFill>
                <a:latin typeface="Muli"/>
                <a:ea typeface="Muli"/>
                <a:cs typeface="Muli"/>
                <a:sym typeface="Muli"/>
              </a:rPr>
              <a:t> painting consists of a life-size headless female mannequin, wearing an 18th century style dress covered in ‘African’ prints. The swing is at its highest point, and the mannequin’s left leg is tilted upwards, flinging her shoe off her foot. The swing is surrounded by flowering brush to its top and bottom</a:t>
            </a:r>
            <a:endParaRPr sz="2400">
              <a:solidFill>
                <a:schemeClr val="dk2"/>
              </a:solidFill>
              <a:latin typeface="Muli"/>
              <a:ea typeface="Muli"/>
              <a:cs typeface="Muli"/>
              <a:sym typeface="Muli"/>
            </a:endParaRPr>
          </a:p>
          <a:p>
            <a:r>
              <a:rPr lang="en" sz="2400" b="1">
                <a:solidFill>
                  <a:schemeClr val="dk2"/>
                </a:solidFill>
                <a:latin typeface="Muli"/>
                <a:ea typeface="Muli"/>
                <a:cs typeface="Muli"/>
                <a:sym typeface="Muli"/>
              </a:rPr>
              <a:t>Style: </a:t>
            </a:r>
            <a:r>
              <a:rPr lang="en" sz="2400">
                <a:solidFill>
                  <a:schemeClr val="dk2"/>
                </a:solidFill>
                <a:latin typeface="Muli"/>
                <a:ea typeface="Muli"/>
                <a:cs typeface="Muli"/>
                <a:sym typeface="Muli"/>
              </a:rPr>
              <a:t>A </a:t>
            </a:r>
            <a:r>
              <a:rPr lang="en" sz="2400" b="1">
                <a:solidFill>
                  <a:schemeClr val="dk2"/>
                </a:solidFill>
                <a:latin typeface="Muli"/>
                <a:ea typeface="Muli"/>
                <a:cs typeface="Muli"/>
                <a:sym typeface="Muli"/>
              </a:rPr>
              <a:t>modern</a:t>
            </a:r>
            <a:r>
              <a:rPr lang="en" sz="2400">
                <a:solidFill>
                  <a:schemeClr val="dk2"/>
                </a:solidFill>
                <a:latin typeface="Muli"/>
                <a:ea typeface="Muli"/>
                <a:cs typeface="Muli"/>
                <a:sym typeface="Muli"/>
              </a:rPr>
              <a:t> recreation of a </a:t>
            </a:r>
            <a:r>
              <a:rPr lang="en" sz="2400" b="1">
                <a:solidFill>
                  <a:schemeClr val="dk2"/>
                </a:solidFill>
                <a:latin typeface="Muli"/>
                <a:ea typeface="Muli"/>
                <a:cs typeface="Muli"/>
                <a:sym typeface="Muli"/>
              </a:rPr>
              <a:t>French Rococo </a:t>
            </a:r>
            <a:r>
              <a:rPr lang="en" sz="2400">
                <a:solidFill>
                  <a:schemeClr val="dk2"/>
                </a:solidFill>
                <a:latin typeface="Muli"/>
                <a:ea typeface="Muli"/>
                <a:cs typeface="Muli"/>
                <a:sym typeface="Muli"/>
              </a:rPr>
              <a:t>painting with '</a:t>
            </a:r>
            <a:r>
              <a:rPr lang="en" sz="2400" b="1">
                <a:solidFill>
                  <a:schemeClr val="dk2"/>
                </a:solidFill>
                <a:latin typeface="Muli"/>
                <a:ea typeface="Muli"/>
                <a:cs typeface="Muli"/>
                <a:sym typeface="Muli"/>
              </a:rPr>
              <a:t>African’ influences</a:t>
            </a:r>
            <a:r>
              <a:rPr lang="en" sz="2400">
                <a:solidFill>
                  <a:schemeClr val="dk2"/>
                </a:solidFill>
                <a:latin typeface="Muli"/>
                <a:ea typeface="Muli"/>
                <a:cs typeface="Muli"/>
                <a:sym typeface="Muli"/>
              </a:rPr>
              <a:t> shown in the dress.</a:t>
            </a:r>
            <a:endParaRPr sz="2400">
              <a:solidFill>
                <a:schemeClr val="dk2"/>
              </a:solidFill>
              <a:latin typeface="Muli"/>
              <a:ea typeface="Muli"/>
              <a:cs typeface="Muli"/>
              <a:sym typeface="Muli"/>
            </a:endParaRPr>
          </a:p>
        </p:txBody>
      </p:sp>
    </p:spTree>
    <p:extLst>
      <p:ext uri="{BB962C8B-B14F-4D97-AF65-F5344CB8AC3E}">
        <p14:creationId xmlns:p14="http://schemas.microsoft.com/office/powerpoint/2010/main" val="2214406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sldNum" idx="12"/>
          </p:nvPr>
        </p:nvSpPr>
        <p:spPr>
          <a:xfrm>
            <a:off x="0" y="6028333"/>
            <a:ext cx="121920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
              <a:pPr/>
              <a:t>7</a:t>
            </a:fld>
            <a:endParaRPr/>
          </a:p>
        </p:txBody>
      </p:sp>
      <p:pic>
        <p:nvPicPr>
          <p:cNvPr id="216" name="Shape 216"/>
          <p:cNvPicPr preferRelativeResize="0"/>
          <p:nvPr/>
        </p:nvPicPr>
        <p:blipFill>
          <a:blip r:embed="rId3">
            <a:alphaModFix/>
          </a:blip>
          <a:stretch>
            <a:fillRect/>
          </a:stretch>
        </p:blipFill>
        <p:spPr>
          <a:xfrm>
            <a:off x="1456067" y="290118"/>
            <a:ext cx="9022267" cy="6277765"/>
          </a:xfrm>
          <a:prstGeom prst="rect">
            <a:avLst/>
          </a:prstGeom>
          <a:noFill/>
          <a:ln w="9525" cap="flat" cmpd="sng">
            <a:solidFill>
              <a:srgbClr val="FFFFFF"/>
            </a:solidFill>
            <a:prstDash val="solid"/>
            <a:round/>
            <a:headEnd type="none" w="sm" len="sm"/>
            <a:tailEnd type="none" w="sm" len="sm"/>
          </a:ln>
        </p:spPr>
      </p:pic>
    </p:spTree>
    <p:extLst>
      <p:ext uri="{BB962C8B-B14F-4D97-AF65-F5344CB8AC3E}">
        <p14:creationId xmlns:p14="http://schemas.microsoft.com/office/powerpoint/2010/main" val="2395095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sldNum" idx="12"/>
          </p:nvPr>
        </p:nvSpPr>
        <p:spPr>
          <a:xfrm>
            <a:off x="0" y="6028333"/>
            <a:ext cx="121920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
              <a:pPr/>
              <a:t>8</a:t>
            </a:fld>
            <a:endParaRPr/>
          </a:p>
        </p:txBody>
      </p:sp>
      <p:sp>
        <p:nvSpPr>
          <p:cNvPr id="222" name="Shape 222"/>
          <p:cNvSpPr txBox="1"/>
          <p:nvPr/>
        </p:nvSpPr>
        <p:spPr>
          <a:xfrm>
            <a:off x="683491" y="563272"/>
            <a:ext cx="7785709" cy="1004400"/>
          </a:xfrm>
          <a:prstGeom prst="rect">
            <a:avLst/>
          </a:prstGeom>
          <a:noFill/>
          <a:ln>
            <a:noFill/>
          </a:ln>
        </p:spPr>
        <p:txBody>
          <a:bodyPr spcFirstLastPara="1" wrap="square" lIns="121900" tIns="121900" rIns="121900" bIns="121900" anchor="t" anchorCtr="0">
            <a:noAutofit/>
          </a:bodyPr>
          <a:lstStyle/>
          <a:p>
            <a:r>
              <a:rPr lang="en" sz="4000" b="1" dirty="0">
                <a:solidFill>
                  <a:srgbClr val="434343"/>
                </a:solidFill>
                <a:latin typeface="Amatic SC"/>
                <a:ea typeface="Amatic SC"/>
                <a:cs typeface="Amatic SC"/>
                <a:sym typeface="Amatic SC"/>
              </a:rPr>
              <a:t>The Swing (After Fragonard)</a:t>
            </a:r>
            <a:endParaRPr sz="4000" b="1" dirty="0">
              <a:solidFill>
                <a:srgbClr val="434343"/>
              </a:solidFill>
              <a:latin typeface="Amatic SC"/>
              <a:ea typeface="Amatic SC"/>
              <a:cs typeface="Amatic SC"/>
              <a:sym typeface="Amatic SC"/>
            </a:endParaRPr>
          </a:p>
        </p:txBody>
      </p:sp>
      <p:sp>
        <p:nvSpPr>
          <p:cNvPr id="223" name="Shape 223"/>
          <p:cNvSpPr txBox="1"/>
          <p:nvPr/>
        </p:nvSpPr>
        <p:spPr>
          <a:xfrm>
            <a:off x="5560533" y="1549200"/>
            <a:ext cx="6018000" cy="3045200"/>
          </a:xfrm>
          <a:prstGeom prst="rect">
            <a:avLst/>
          </a:prstGeom>
          <a:noFill/>
          <a:ln>
            <a:noFill/>
          </a:ln>
        </p:spPr>
        <p:txBody>
          <a:bodyPr spcFirstLastPara="1" wrap="square" lIns="121900" tIns="121900" rIns="121900" bIns="121900" anchor="t" anchorCtr="0">
            <a:noAutofit/>
          </a:bodyPr>
          <a:lstStyle/>
          <a:p>
            <a:r>
              <a:rPr lang="en" sz="2400" b="1">
                <a:solidFill>
                  <a:schemeClr val="dk2"/>
                </a:solidFill>
                <a:latin typeface="Muli"/>
                <a:ea typeface="Muli"/>
                <a:cs typeface="Muli"/>
                <a:sym typeface="Muli"/>
              </a:rPr>
              <a:t>Analysis: </a:t>
            </a:r>
            <a:r>
              <a:rPr lang="en" sz="2400">
                <a:solidFill>
                  <a:schemeClr val="dk2"/>
                </a:solidFill>
                <a:latin typeface="Muli"/>
                <a:ea typeface="Muli"/>
                <a:cs typeface="Muli"/>
                <a:sym typeface="Muli"/>
              </a:rPr>
              <a:t>An interesting feature of the subject is the absence of her head, perhaps a nod to the Reign of Terror and the end of the extravagant lives lived by aristocrats during the French Revolution. This reference to the past also shows the increased disparity between social classes during the modern age and might even serve as a warning of what might happen. The decapitated woman also serves as a reminder of the fear consumed by the world after 9/11. Another major difference between Shonibare's sculpture and Fragonard’s painting is the absence of the two male figures. This could be Shonibare’s way of recognizing feminism as a social change from the rococo era to modern times.</a:t>
            </a:r>
            <a:endParaRPr sz="2400">
              <a:solidFill>
                <a:schemeClr val="dk2"/>
              </a:solidFill>
              <a:latin typeface="Muli"/>
              <a:ea typeface="Muli"/>
              <a:cs typeface="Muli"/>
              <a:sym typeface="Muli"/>
            </a:endParaRPr>
          </a:p>
        </p:txBody>
      </p:sp>
      <p:sp>
        <p:nvSpPr>
          <p:cNvPr id="224" name="Shape 224"/>
          <p:cNvSpPr txBox="1"/>
          <p:nvPr/>
        </p:nvSpPr>
        <p:spPr>
          <a:xfrm>
            <a:off x="312867" y="5340733"/>
            <a:ext cx="10871200" cy="1900000"/>
          </a:xfrm>
          <a:prstGeom prst="rect">
            <a:avLst/>
          </a:prstGeom>
          <a:noFill/>
          <a:ln>
            <a:noFill/>
          </a:ln>
        </p:spPr>
        <p:txBody>
          <a:bodyPr spcFirstLastPara="1" wrap="square" lIns="121900" tIns="121900" rIns="121900" bIns="121900" anchor="t" anchorCtr="0">
            <a:noAutofit/>
          </a:bodyPr>
          <a:lstStyle/>
          <a:p>
            <a:r>
              <a:rPr lang="en" sz="2400">
                <a:solidFill>
                  <a:schemeClr val="dk2"/>
                </a:solidFill>
                <a:latin typeface="Muli"/>
                <a:ea typeface="Muli"/>
                <a:cs typeface="Muli"/>
                <a:sym typeface="Muli"/>
              </a:rPr>
              <a:t>‘</a:t>
            </a:r>
            <a:endParaRPr sz="2400">
              <a:solidFill>
                <a:schemeClr val="dk2"/>
              </a:solidFill>
              <a:latin typeface="Muli"/>
              <a:ea typeface="Muli"/>
              <a:cs typeface="Muli"/>
              <a:sym typeface="Muli"/>
            </a:endParaRPr>
          </a:p>
        </p:txBody>
      </p:sp>
      <p:pic>
        <p:nvPicPr>
          <p:cNvPr id="225" name="Shape 225" descr="See the source image"/>
          <p:cNvPicPr preferRelativeResize="0"/>
          <p:nvPr/>
        </p:nvPicPr>
        <p:blipFill>
          <a:blip r:embed="rId3">
            <a:alphaModFix/>
          </a:blip>
          <a:stretch>
            <a:fillRect/>
          </a:stretch>
        </p:blipFill>
        <p:spPr>
          <a:xfrm>
            <a:off x="805567" y="1697133"/>
            <a:ext cx="4521912" cy="4183267"/>
          </a:xfrm>
          <a:prstGeom prst="rect">
            <a:avLst/>
          </a:prstGeom>
          <a:noFill/>
          <a:ln w="9525" cap="flat" cmpd="sng">
            <a:solidFill>
              <a:srgbClr val="FFFFFF"/>
            </a:solidFill>
            <a:prstDash val="solid"/>
            <a:round/>
            <a:headEnd type="none" w="sm" len="sm"/>
            <a:tailEnd type="none" w="sm" len="sm"/>
          </a:ln>
        </p:spPr>
      </p:pic>
    </p:spTree>
    <p:extLst>
      <p:ext uri="{BB962C8B-B14F-4D97-AF65-F5344CB8AC3E}">
        <p14:creationId xmlns:p14="http://schemas.microsoft.com/office/powerpoint/2010/main" val="2802789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sldNum" idx="12"/>
          </p:nvPr>
        </p:nvSpPr>
        <p:spPr>
          <a:xfrm>
            <a:off x="0" y="6028333"/>
            <a:ext cx="121920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
              <a:pPr/>
              <a:t>9</a:t>
            </a:fld>
            <a:endParaRPr/>
          </a:p>
        </p:txBody>
      </p:sp>
      <p:sp>
        <p:nvSpPr>
          <p:cNvPr id="231" name="Shape 231"/>
          <p:cNvSpPr txBox="1"/>
          <p:nvPr/>
        </p:nvSpPr>
        <p:spPr>
          <a:xfrm>
            <a:off x="591127" y="589167"/>
            <a:ext cx="7744273" cy="1004400"/>
          </a:xfrm>
          <a:prstGeom prst="rect">
            <a:avLst/>
          </a:prstGeom>
          <a:noFill/>
          <a:ln>
            <a:noFill/>
          </a:ln>
        </p:spPr>
        <p:txBody>
          <a:bodyPr spcFirstLastPara="1" wrap="square" lIns="121900" tIns="121900" rIns="121900" bIns="121900" anchor="t" anchorCtr="0">
            <a:noAutofit/>
          </a:bodyPr>
          <a:lstStyle/>
          <a:p>
            <a:r>
              <a:rPr lang="en" sz="4000" b="1" dirty="0">
                <a:solidFill>
                  <a:srgbClr val="434343"/>
                </a:solidFill>
                <a:latin typeface="Amatic SC"/>
                <a:ea typeface="Amatic SC"/>
                <a:cs typeface="Amatic SC"/>
                <a:sym typeface="Amatic SC"/>
              </a:rPr>
              <a:t>The Swing (After Fragonard)</a:t>
            </a:r>
            <a:endParaRPr sz="4000" b="1" dirty="0">
              <a:solidFill>
                <a:srgbClr val="434343"/>
              </a:solidFill>
              <a:latin typeface="Amatic SC"/>
              <a:ea typeface="Amatic SC"/>
              <a:cs typeface="Amatic SC"/>
              <a:sym typeface="Amatic SC"/>
            </a:endParaRPr>
          </a:p>
        </p:txBody>
      </p:sp>
      <p:sp>
        <p:nvSpPr>
          <p:cNvPr id="232" name="Shape 232"/>
          <p:cNvSpPr txBox="1"/>
          <p:nvPr/>
        </p:nvSpPr>
        <p:spPr>
          <a:xfrm>
            <a:off x="5514200" y="1505967"/>
            <a:ext cx="6093600" cy="4100800"/>
          </a:xfrm>
          <a:prstGeom prst="rect">
            <a:avLst/>
          </a:prstGeom>
          <a:noFill/>
          <a:ln>
            <a:noFill/>
          </a:ln>
        </p:spPr>
        <p:txBody>
          <a:bodyPr spcFirstLastPara="1" wrap="square" lIns="121900" tIns="121900" rIns="121900" bIns="121900" anchor="t" anchorCtr="0">
            <a:noAutofit/>
          </a:bodyPr>
          <a:lstStyle/>
          <a:p>
            <a:r>
              <a:rPr lang="en" sz="2400" b="1">
                <a:solidFill>
                  <a:schemeClr val="dk2"/>
                </a:solidFill>
                <a:latin typeface="Muli"/>
                <a:ea typeface="Muli"/>
                <a:cs typeface="Muli"/>
                <a:sym typeface="Muli"/>
              </a:rPr>
              <a:t>Analysis (cont’d): </a:t>
            </a:r>
            <a:r>
              <a:rPr lang="en" sz="2400">
                <a:solidFill>
                  <a:schemeClr val="dk2"/>
                </a:solidFill>
                <a:latin typeface="Muli"/>
                <a:ea typeface="Muli"/>
                <a:cs typeface="Muli"/>
                <a:sym typeface="Muli"/>
              </a:rPr>
              <a:t>Another prevailing symbol is the patterns and fabric on the dress. The fabric is commonly referred to as ‘African’ Dutch wax fabrics, characteristically used by Shonibare. The brightly colored patterns originated as Indonesian motifs that now represent Africa. The fabric was manufactured in Holland and was sold to West African colonies after failing at popularity in South Asian markets. Therefore, these fabrics were created as a result of globalization and European exploration/ imperialism. Their use symbolizes the modern, global world and continuously growing global interactions. It also symbolizes the appropriation of culture into Africa during the age of imperialism and the resulting stereotypes, such as that a fabric not truly African in descent  is commonly thought to be authentic.</a:t>
            </a:r>
            <a:endParaRPr sz="2400">
              <a:solidFill>
                <a:schemeClr val="dk2"/>
              </a:solidFill>
              <a:latin typeface="Muli"/>
              <a:ea typeface="Muli"/>
              <a:cs typeface="Muli"/>
              <a:sym typeface="Muli"/>
            </a:endParaRPr>
          </a:p>
          <a:p>
            <a:endParaRPr sz="2400">
              <a:solidFill>
                <a:schemeClr val="dk2"/>
              </a:solidFill>
              <a:latin typeface="Muli"/>
              <a:ea typeface="Muli"/>
              <a:cs typeface="Muli"/>
              <a:sym typeface="Muli"/>
            </a:endParaRPr>
          </a:p>
        </p:txBody>
      </p:sp>
      <p:pic>
        <p:nvPicPr>
          <p:cNvPr id="233" name="Shape 233" descr="See the source image"/>
          <p:cNvPicPr preferRelativeResize="0"/>
          <p:nvPr/>
        </p:nvPicPr>
        <p:blipFill>
          <a:blip r:embed="rId3">
            <a:alphaModFix/>
          </a:blip>
          <a:stretch>
            <a:fillRect/>
          </a:stretch>
        </p:blipFill>
        <p:spPr>
          <a:xfrm>
            <a:off x="1156768" y="1505967"/>
            <a:ext cx="3948561" cy="2437400"/>
          </a:xfrm>
          <a:prstGeom prst="rect">
            <a:avLst/>
          </a:prstGeom>
          <a:noFill/>
          <a:ln w="9525" cap="flat" cmpd="sng">
            <a:solidFill>
              <a:srgbClr val="FFFFFF"/>
            </a:solidFill>
            <a:prstDash val="solid"/>
            <a:round/>
            <a:headEnd type="none" w="sm" len="sm"/>
            <a:tailEnd type="none" w="sm" len="sm"/>
          </a:ln>
        </p:spPr>
      </p:pic>
      <p:pic>
        <p:nvPicPr>
          <p:cNvPr id="234" name="Shape 234" descr="See the source image"/>
          <p:cNvPicPr preferRelativeResize="0"/>
          <p:nvPr/>
        </p:nvPicPr>
        <p:blipFill rotWithShape="1">
          <a:blip r:embed="rId4">
            <a:alphaModFix/>
          </a:blip>
          <a:srcRect t="-2611" b="36657"/>
          <a:stretch/>
        </p:blipFill>
        <p:spPr>
          <a:xfrm>
            <a:off x="1035967" y="4097233"/>
            <a:ext cx="4190167" cy="2340067"/>
          </a:xfrm>
          <a:prstGeom prst="rect">
            <a:avLst/>
          </a:prstGeom>
          <a:noFill/>
          <a:ln w="9525" cap="flat" cmpd="sng">
            <a:solidFill>
              <a:srgbClr val="FFFFFF"/>
            </a:solidFill>
            <a:prstDash val="solid"/>
            <a:round/>
            <a:headEnd type="none" w="sm" len="sm"/>
            <a:tailEnd type="none" w="sm" len="sm"/>
          </a:ln>
        </p:spPr>
      </p:pic>
    </p:spTree>
    <p:extLst>
      <p:ext uri="{BB962C8B-B14F-4D97-AF65-F5344CB8AC3E}">
        <p14:creationId xmlns:p14="http://schemas.microsoft.com/office/powerpoint/2010/main" val="2377107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1345</Words>
  <Application>Microsoft Office PowerPoint</Application>
  <PresentationFormat>Widescreen</PresentationFormat>
  <Paragraphs>43</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Amatic SC</vt:lpstr>
      <vt:lpstr>Arial</vt:lpstr>
      <vt:lpstr>Calibri</vt:lpstr>
      <vt:lpstr>Calibri Light</vt:lpstr>
      <vt:lpstr>Muli</vt:lpstr>
      <vt:lpstr>Office Theme</vt:lpstr>
      <vt:lpstr>Ch 35 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35 art</dc:title>
  <dc:creator>Stephanie Tatum</dc:creator>
  <cp:lastModifiedBy>Stephanie Tatum</cp:lastModifiedBy>
  <cp:revision>1</cp:revision>
  <dcterms:created xsi:type="dcterms:W3CDTF">2018-05-03T20:30:12Z</dcterms:created>
  <dcterms:modified xsi:type="dcterms:W3CDTF">2018-05-03T20:30:31Z</dcterms:modified>
</cp:coreProperties>
</file>