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3" r:id="rId1"/>
    <p:sldMasterId id="2147484020" r:id="rId2"/>
    <p:sldMasterId id="2147484033" r:id="rId3"/>
  </p:sldMasterIdLst>
  <p:sldIdLst>
    <p:sldId id="256" r:id="rId4"/>
    <p:sldId id="258" r:id="rId5"/>
    <p:sldId id="260" r:id="rId6"/>
    <p:sldId id="259" r:id="rId7"/>
    <p:sldId id="264" r:id="rId8"/>
    <p:sldId id="267" r:id="rId9"/>
    <p:sldId id="268" r:id="rId10"/>
    <p:sldId id="273" r:id="rId11"/>
    <p:sldId id="274" r:id="rId12"/>
    <p:sldId id="270" r:id="rId13"/>
    <p:sldId id="271" r:id="rId14"/>
    <p:sldId id="272" r:id="rId15"/>
    <p:sldId id="275" r:id="rId16"/>
    <p:sldId id="277"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84" charset="-128"/>
        <a:cs typeface="+mn-cs"/>
      </a:defRPr>
    </a:lvl5pPr>
    <a:lvl6pPr marL="2286000" algn="l" defTabSz="914400" rtl="0" eaLnBrk="1" latinLnBrk="0" hangingPunct="1">
      <a:defRPr kern="1200">
        <a:solidFill>
          <a:schemeClr val="tx1"/>
        </a:solidFill>
        <a:latin typeface="Arial" pitchFamily="34" charset="0"/>
        <a:ea typeface="ＭＳ Ｐゴシック" pitchFamily="-84" charset="-128"/>
        <a:cs typeface="+mn-cs"/>
      </a:defRPr>
    </a:lvl6pPr>
    <a:lvl7pPr marL="2743200" algn="l" defTabSz="914400" rtl="0" eaLnBrk="1" latinLnBrk="0" hangingPunct="1">
      <a:defRPr kern="1200">
        <a:solidFill>
          <a:schemeClr val="tx1"/>
        </a:solidFill>
        <a:latin typeface="Arial" pitchFamily="34" charset="0"/>
        <a:ea typeface="ＭＳ Ｐゴシック" pitchFamily="-84" charset="-128"/>
        <a:cs typeface="+mn-cs"/>
      </a:defRPr>
    </a:lvl7pPr>
    <a:lvl8pPr marL="3200400" algn="l" defTabSz="914400" rtl="0" eaLnBrk="1" latinLnBrk="0" hangingPunct="1">
      <a:defRPr kern="1200">
        <a:solidFill>
          <a:schemeClr val="tx1"/>
        </a:solidFill>
        <a:latin typeface="Arial" pitchFamily="34" charset="0"/>
        <a:ea typeface="ＭＳ Ｐゴシック" pitchFamily="-84" charset="-128"/>
        <a:cs typeface="+mn-cs"/>
      </a:defRPr>
    </a:lvl8pPr>
    <a:lvl9pPr marL="3657600" algn="l" defTabSz="914400" rtl="0" eaLnBrk="1" latinLnBrk="0" hangingPunct="1">
      <a:defRPr kern="1200">
        <a:solidFill>
          <a:schemeClr val="tx1"/>
        </a:solidFill>
        <a:latin typeface="Arial" pitchFamily="34"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ver-TextureForeGroun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371600" y="1796303"/>
            <a:ext cx="7086600" cy="1847850"/>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0"/>
          </p:nvPr>
        </p:nvSpPr>
        <p:spPr>
          <a:xfrm>
            <a:off x="5988050" y="6221413"/>
            <a:ext cx="2743200" cy="365125"/>
          </a:xfrm>
        </p:spPr>
        <p:txBody>
          <a:bodyPr/>
          <a:lstStyle>
            <a:lvl1pPr>
              <a:defRPr/>
            </a:lvl1pPr>
          </a:lstStyle>
          <a:p>
            <a:fld id="{2DA6FBAE-F5D9-46A5-95BF-3D7F2822DAE0}" type="datetimeFigureOut">
              <a:rPr lang="en-US"/>
              <a:pPr/>
              <a:t>1/10/2016</a:t>
            </a:fld>
            <a:endParaRPr lang="en-US"/>
          </a:p>
        </p:txBody>
      </p:sp>
      <p:sp>
        <p:nvSpPr>
          <p:cNvPr id="6" name="Footer Placeholder 4"/>
          <p:cNvSpPr>
            <a:spLocks noGrp="1"/>
          </p:cNvSpPr>
          <p:nvPr>
            <p:ph type="ftr" sz="quarter" idx="11"/>
          </p:nvPr>
        </p:nvSpPr>
        <p:spPr>
          <a:xfrm>
            <a:off x="1295400" y="6221413"/>
            <a:ext cx="2743200" cy="365125"/>
          </a:xfr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5" y="3765177"/>
            <a:ext cx="7272338" cy="1098176"/>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1089025" y="4867836"/>
            <a:ext cx="7272338" cy="1264022"/>
          </a:xfrm>
        </p:spPr>
        <p:txBody>
          <a:bodyPr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937298B4-79C8-4943-B800-BBDFF399DA2F}" type="datetimeFigureOut">
              <a:rPr lang="en-US"/>
              <a:pPr/>
              <a:t>1/10/2016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C5858A22-000F-4475-A8CF-5E6D6B9479F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fld id="{2325B8AB-A979-405D-B9AB-4B0169D8C860}" type="datetimeFigureOut">
              <a:rPr lang="en-US"/>
              <a:pPr/>
              <a:t>1/10/2016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31CDB08-0FF2-4888-9191-81B6F259D8A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fld id="{29E8B47D-E97B-4574-9C8C-D46090EB69B1}" type="datetimeFigureOut">
              <a:rPr lang="en-US"/>
              <a:pPr/>
              <a:t>1/10/2016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908A7E-53C9-4AAE-AA68-AFB6C78442C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5" y="274638"/>
            <a:ext cx="7272338" cy="1338262"/>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a:xfrm>
            <a:off x="1089025" y="1801813"/>
            <a:ext cx="7272338" cy="4324350"/>
          </a:xfrm>
          <a:prstGeom prst="rect">
            <a:avLst/>
          </a:prstGeo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a:xfrm>
            <a:off x="6302375" y="6356350"/>
            <a:ext cx="2428875" cy="365125"/>
          </a:xfrm>
          <a:prstGeom prst="rect">
            <a:avLst/>
          </a:prstGeom>
        </p:spPr>
        <p:txBody>
          <a:bodyPr/>
          <a:lstStyle>
            <a:lvl1pPr>
              <a:defRPr/>
            </a:lvl1pPr>
          </a:lstStyle>
          <a:p>
            <a:fld id="{F7C48455-40CA-4DC4-8649-37A144864689}" type="datetimeFigureOut">
              <a:rPr lang="en-US"/>
              <a:pPr/>
              <a:t>1/10/2016</a:t>
            </a:fld>
            <a:endParaRPr lang="en-US"/>
          </a:p>
        </p:txBody>
      </p:sp>
      <p:sp>
        <p:nvSpPr>
          <p:cNvPr id="6" name="Footer Placeholder 4"/>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419600" y="6356350"/>
            <a:ext cx="609600" cy="365125"/>
          </a:xfrm>
          <a:prstGeom prst="rect">
            <a:avLst/>
          </a:prstGeom>
        </p:spPr>
        <p:txBody>
          <a:bodyPr/>
          <a:lstStyle>
            <a:lvl1pPr>
              <a:defRPr/>
            </a:lvl1pPr>
          </a:lstStyle>
          <a:p>
            <a:fld id="{D9EDC6A1-CB6B-4360-822C-580FB8F5E72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371600" y="1792224"/>
            <a:ext cx="7086600" cy="1847088"/>
          </a:xfrm>
          <a:prstGeom prst="rect">
            <a:avLst/>
          </a:prstGeo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a:prstGeom prst="rect">
            <a:avLst/>
          </a:prstGeo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6302375" y="6356350"/>
            <a:ext cx="2428875" cy="365125"/>
          </a:xfrm>
          <a:prstGeom prst="rect">
            <a:avLst/>
          </a:prstGeom>
        </p:spPr>
        <p:txBody>
          <a:bodyPr/>
          <a:lstStyle>
            <a:lvl1pPr>
              <a:defRPr/>
            </a:lvl1pPr>
          </a:lstStyle>
          <a:p>
            <a:fld id="{3FD1B4AE-777D-4332-BE2C-FEB34AA6A610}" type="datetimeFigureOut">
              <a:rPr lang="en-US"/>
              <a:pPr/>
              <a:t>1/10/2016</a:t>
            </a:fld>
            <a:endParaRPr lang="en-US"/>
          </a:p>
        </p:txBody>
      </p:sp>
      <p:sp>
        <p:nvSpPr>
          <p:cNvPr id="6" name="Footer Placeholder 4"/>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419600" y="6356350"/>
            <a:ext cx="609600" cy="365125"/>
          </a:xfrm>
          <a:prstGeom prst="rect">
            <a:avLst/>
          </a:prstGeom>
        </p:spPr>
        <p:txBody>
          <a:bodyPr/>
          <a:lstStyle>
            <a:lvl1pPr>
              <a:defRPr/>
            </a:lvl1pPr>
          </a:lstStyle>
          <a:p>
            <a:fld id="{7CE1AFBE-C971-40F5-ABA7-1C59769BFC8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a:prstGeom prst="rect">
            <a:avLst/>
          </a:prstGeo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a:prstGeom prst="rect">
            <a:avLst/>
          </a:prstGeo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0"/>
          </p:nvPr>
        </p:nvSpPr>
        <p:spPr>
          <a:xfrm>
            <a:off x="6302375" y="6356350"/>
            <a:ext cx="2428875" cy="365125"/>
          </a:xfrm>
          <a:prstGeom prst="rect">
            <a:avLst/>
          </a:prstGeom>
        </p:spPr>
        <p:txBody>
          <a:bodyPr/>
          <a:lstStyle>
            <a:lvl1pPr>
              <a:defRPr/>
            </a:lvl1pPr>
          </a:lstStyle>
          <a:p>
            <a:fld id="{0A574414-3B54-462E-A176-F58D18AE35E9}" type="datetimeFigureOut">
              <a:rPr lang="en-US"/>
              <a:pPr/>
              <a:t>1/10/2016</a:t>
            </a:fld>
            <a:endParaRPr lang="en-US"/>
          </a:p>
        </p:txBody>
      </p:sp>
      <p:sp>
        <p:nvSpPr>
          <p:cNvPr id="7" name="Footer Placeholder 5"/>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4419600" y="6356350"/>
            <a:ext cx="609600" cy="365125"/>
          </a:xfrm>
          <a:prstGeom prst="rect">
            <a:avLst/>
          </a:prstGeom>
        </p:spPr>
        <p:txBody>
          <a:bodyPr/>
          <a:lstStyle>
            <a:lvl1pPr>
              <a:defRPr/>
            </a:lvl1pPr>
          </a:lstStyle>
          <a:p>
            <a:fld id="{0A54F71E-80B6-4525-B8AC-20846AD623FD}"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a:prstGeom prst="rect">
            <a:avLst/>
          </a:prstGeo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a:prstGeom prst="rect">
            <a:avLst/>
          </a:prstGeo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a:prstGeom prst="rect">
            <a:avLst/>
          </a:prstGeo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a:prstGeom prst="rect">
            <a:avLst/>
          </a:prstGeo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a:prstGeom prst="rect">
            <a:avLst/>
          </a:prstGeo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6"/>
          <p:cNvSpPr>
            <a:spLocks noGrp="1"/>
          </p:cNvSpPr>
          <p:nvPr>
            <p:ph type="dt" sz="half" idx="10"/>
          </p:nvPr>
        </p:nvSpPr>
        <p:spPr>
          <a:xfrm>
            <a:off x="6302375" y="6356350"/>
            <a:ext cx="2428875" cy="365125"/>
          </a:xfrm>
          <a:prstGeom prst="rect">
            <a:avLst/>
          </a:prstGeom>
        </p:spPr>
        <p:txBody>
          <a:bodyPr/>
          <a:lstStyle>
            <a:lvl1pPr>
              <a:defRPr/>
            </a:lvl1pPr>
          </a:lstStyle>
          <a:p>
            <a:fld id="{51412D63-B833-4590-A274-4AC60A3E4E32}" type="datetimeFigureOut">
              <a:rPr lang="en-US"/>
              <a:pPr/>
              <a:t>1/10/2016</a:t>
            </a:fld>
            <a:endParaRPr lang="en-US"/>
          </a:p>
        </p:txBody>
      </p:sp>
      <p:sp>
        <p:nvSpPr>
          <p:cNvPr id="9" name="Footer Placeholder 7"/>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10" name="Slide Number Placeholder 8"/>
          <p:cNvSpPr>
            <a:spLocks noGrp="1"/>
          </p:cNvSpPr>
          <p:nvPr>
            <p:ph type="sldNum" sz="quarter" idx="12"/>
          </p:nvPr>
        </p:nvSpPr>
        <p:spPr>
          <a:xfrm>
            <a:off x="4419600" y="6356350"/>
            <a:ext cx="609600" cy="365125"/>
          </a:xfrm>
          <a:prstGeom prst="rect">
            <a:avLst/>
          </a:prstGeom>
        </p:spPr>
        <p:txBody>
          <a:bodyPr/>
          <a:lstStyle>
            <a:lvl1pPr>
              <a:defRPr/>
            </a:lvl1pPr>
          </a:lstStyle>
          <a:p>
            <a:fld id="{0E04944A-6C83-4EC4-BB31-A1DEBBE9DE3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5" y="274638"/>
            <a:ext cx="7272338" cy="1338262"/>
          </a:xfrm>
          <a:prstGeom prst="rect">
            <a:avLst/>
          </a:prstGeom>
        </p:spPr>
        <p:txBody>
          <a:bodyPr/>
          <a:lstStyle/>
          <a:p>
            <a:r>
              <a:rPr lang="en-US" smtClean="0"/>
              <a:t>Click to edit Master title style</a:t>
            </a:r>
            <a:endParaRPr/>
          </a:p>
        </p:txBody>
      </p:sp>
      <p:sp>
        <p:nvSpPr>
          <p:cNvPr id="4" name="Date Placeholder 2"/>
          <p:cNvSpPr>
            <a:spLocks noGrp="1"/>
          </p:cNvSpPr>
          <p:nvPr>
            <p:ph type="dt" sz="half" idx="10"/>
          </p:nvPr>
        </p:nvSpPr>
        <p:spPr>
          <a:xfrm>
            <a:off x="6302375" y="6356350"/>
            <a:ext cx="2428875" cy="365125"/>
          </a:xfrm>
          <a:prstGeom prst="rect">
            <a:avLst/>
          </a:prstGeom>
        </p:spPr>
        <p:txBody>
          <a:bodyPr/>
          <a:lstStyle>
            <a:lvl1pPr>
              <a:defRPr/>
            </a:lvl1pPr>
          </a:lstStyle>
          <a:p>
            <a:fld id="{51BBC729-809B-47DD-A60D-23E16D9B78A6}" type="datetimeFigureOut">
              <a:rPr lang="en-US"/>
              <a:pPr/>
              <a:t>1/10/2016</a:t>
            </a:fld>
            <a:endParaRPr lang="en-US"/>
          </a:p>
        </p:txBody>
      </p:sp>
      <p:sp>
        <p:nvSpPr>
          <p:cNvPr id="5" name="Footer Placeholder 3"/>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6" name="Slide Number Placeholder 4"/>
          <p:cNvSpPr>
            <a:spLocks noGrp="1"/>
          </p:cNvSpPr>
          <p:nvPr>
            <p:ph type="sldNum" sz="quarter" idx="12"/>
          </p:nvPr>
        </p:nvSpPr>
        <p:spPr>
          <a:xfrm>
            <a:off x="4419600" y="6356350"/>
            <a:ext cx="609600" cy="365125"/>
          </a:xfrm>
          <a:prstGeom prst="rect">
            <a:avLst/>
          </a:prstGeom>
        </p:spPr>
        <p:txBody>
          <a:bodyPr/>
          <a:lstStyle>
            <a:lvl1pPr>
              <a:defRPr/>
            </a:lvl1pPr>
          </a:lstStyle>
          <a:p>
            <a:fld id="{17076AAA-2BF9-4198-B8B9-200E35EAA62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a:xfrm>
            <a:off x="6302375" y="6356350"/>
            <a:ext cx="2428875" cy="365125"/>
          </a:xfrm>
          <a:prstGeom prst="rect">
            <a:avLst/>
          </a:prstGeom>
        </p:spPr>
        <p:txBody>
          <a:bodyPr/>
          <a:lstStyle>
            <a:lvl1pPr>
              <a:defRPr/>
            </a:lvl1pPr>
          </a:lstStyle>
          <a:p>
            <a:fld id="{8F275564-A67D-42EE-B043-202AB7593C48}" type="datetimeFigureOut">
              <a:rPr lang="en-US"/>
              <a:pPr/>
              <a:t>1/10/2016</a:t>
            </a:fld>
            <a:endParaRPr lang="en-US"/>
          </a:p>
        </p:txBody>
      </p:sp>
      <p:sp>
        <p:nvSpPr>
          <p:cNvPr id="4" name="Footer Placeholder 2"/>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5" name="Slide Number Placeholder 3"/>
          <p:cNvSpPr>
            <a:spLocks noGrp="1"/>
          </p:cNvSpPr>
          <p:nvPr>
            <p:ph type="sldNum" sz="quarter" idx="12"/>
          </p:nvPr>
        </p:nvSpPr>
        <p:spPr>
          <a:xfrm>
            <a:off x="4419600" y="6356350"/>
            <a:ext cx="609600" cy="365125"/>
          </a:xfrm>
          <a:prstGeom prst="rect">
            <a:avLst/>
          </a:prstGeom>
        </p:spPr>
        <p:txBody>
          <a:bodyPr/>
          <a:lstStyle>
            <a:lvl1pPr>
              <a:defRPr/>
            </a:lvl1pPr>
          </a:lstStyle>
          <a:p>
            <a:fld id="{2C13956A-5E37-4BDC-8419-EB154F85321D}"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4729" y="381000"/>
            <a:ext cx="3429000" cy="1649506"/>
          </a:xfrm>
          <a:prstGeom prst="rect">
            <a:avLst/>
          </a:prstGeo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a:prstGeom prst="rect">
            <a:avLst/>
          </a:prstGeo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a:prstGeom prst="rect">
            <a:avLst/>
          </a:prstGeo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6302375" y="6356350"/>
            <a:ext cx="2428875" cy="365125"/>
          </a:xfrm>
          <a:prstGeom prst="rect">
            <a:avLst/>
          </a:prstGeom>
        </p:spPr>
        <p:txBody>
          <a:bodyPr/>
          <a:lstStyle>
            <a:lvl1pPr>
              <a:defRPr/>
            </a:lvl1pPr>
          </a:lstStyle>
          <a:p>
            <a:fld id="{16157004-3E1E-425B-821A-E7AAC48B1225}" type="datetimeFigureOut">
              <a:rPr lang="en-US"/>
              <a:pPr/>
              <a:t>1/10/2016</a:t>
            </a:fld>
            <a:endParaRPr lang="en-US"/>
          </a:p>
        </p:txBody>
      </p:sp>
      <p:sp>
        <p:nvSpPr>
          <p:cNvPr id="7" name="Footer Placeholder 5"/>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4419600" y="6356350"/>
            <a:ext cx="609600" cy="365125"/>
          </a:xfrm>
          <a:prstGeom prst="rect">
            <a:avLst/>
          </a:prstGeom>
        </p:spPr>
        <p:txBody>
          <a:bodyPr/>
          <a:lstStyle>
            <a:lvl1pPr>
              <a:defRPr/>
            </a:lvl1pPr>
          </a:lstStyle>
          <a:p>
            <a:fld id="{E8BECB94-BCEE-4072-A752-FE1819386B2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fld id="{F7C48455-40CA-4DC4-8649-37A144864689}" type="datetimeFigureOut">
              <a:rPr lang="en-US"/>
              <a:pPr/>
              <a:t>1/10/2016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9EDC6A1-CB6B-4360-822C-580FB8F5E72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932363" y="739588"/>
            <a:ext cx="3429000" cy="1290380"/>
          </a:xfrm>
          <a:prstGeom prst="rect">
            <a:avLst/>
          </a:prstGeo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prstGeom prst="rect">
            <a:avLst/>
          </a:prstGeo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32363" y="2057400"/>
            <a:ext cx="3429000" cy="3657600"/>
          </a:xfrm>
          <a:prstGeom prst="rect">
            <a:avLst/>
          </a:prstGeom>
        </p:spPr>
        <p:txBody>
          <a:bodyPr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6302375" y="6356350"/>
            <a:ext cx="2428875" cy="365125"/>
          </a:xfrm>
          <a:prstGeom prst="rect">
            <a:avLst/>
          </a:prstGeom>
        </p:spPr>
        <p:txBody>
          <a:bodyPr/>
          <a:lstStyle>
            <a:lvl1pPr>
              <a:defRPr/>
            </a:lvl1pPr>
          </a:lstStyle>
          <a:p>
            <a:fld id="{0E074F76-6DD8-4141-B388-46093331838E}" type="datetimeFigureOut">
              <a:rPr lang="en-US"/>
              <a:pPr/>
              <a:t>1/10/2016</a:t>
            </a:fld>
            <a:endParaRPr lang="en-US"/>
          </a:p>
        </p:txBody>
      </p:sp>
      <p:sp>
        <p:nvSpPr>
          <p:cNvPr id="7" name="Footer Placeholder 5"/>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4419600" y="6356350"/>
            <a:ext cx="609600" cy="365125"/>
          </a:xfrm>
          <a:prstGeom prst="rect">
            <a:avLst/>
          </a:prstGeom>
        </p:spPr>
        <p:txBody>
          <a:bodyPr/>
          <a:lstStyle>
            <a:lvl1pPr>
              <a:defRPr/>
            </a:lvl1pPr>
          </a:lstStyle>
          <a:p>
            <a:fld id="{0B8CD3FA-A6AC-4394-841D-04730D103830}"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5" y="3765177"/>
            <a:ext cx="7272338" cy="1098176"/>
          </a:xfrm>
          <a:prstGeom prst="rect">
            <a:avLst/>
          </a:prstGeo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prstGeom prst="rect">
            <a:avLst/>
          </a:prstGeo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1089025" y="4867836"/>
            <a:ext cx="7272338" cy="1264022"/>
          </a:xfrm>
          <a:prstGeom prst="rect">
            <a:avLst/>
          </a:prstGeom>
        </p:spPr>
        <p:txBody>
          <a:bodyPr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6302375" y="6356350"/>
            <a:ext cx="2428875" cy="365125"/>
          </a:xfrm>
          <a:prstGeom prst="rect">
            <a:avLst/>
          </a:prstGeom>
        </p:spPr>
        <p:txBody>
          <a:bodyPr/>
          <a:lstStyle>
            <a:lvl1pPr>
              <a:defRPr/>
            </a:lvl1pPr>
          </a:lstStyle>
          <a:p>
            <a:fld id="{937298B4-79C8-4943-B800-BBDFF399DA2F}" type="datetimeFigureOut">
              <a:rPr lang="en-US"/>
              <a:pPr/>
              <a:t>1/10/2016</a:t>
            </a:fld>
            <a:endParaRPr lang="en-US"/>
          </a:p>
        </p:txBody>
      </p:sp>
      <p:sp>
        <p:nvSpPr>
          <p:cNvPr id="7" name="Footer Placeholder 5"/>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4419600" y="6356350"/>
            <a:ext cx="609600" cy="365125"/>
          </a:xfrm>
          <a:prstGeom prst="rect">
            <a:avLst/>
          </a:prstGeom>
        </p:spPr>
        <p:txBody>
          <a:bodyPr/>
          <a:lstStyle>
            <a:lvl1pPr>
              <a:defRPr/>
            </a:lvl1pPr>
          </a:lstStyle>
          <a:p>
            <a:fld id="{C5858A22-000F-4475-A8CF-5E6D6B9479F6}"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5" y="274638"/>
            <a:ext cx="7272338" cy="1338262"/>
          </a:xfrm>
          <a:prstGeom prst="rect">
            <a:avLst/>
          </a:prstGeo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089025" y="1801813"/>
            <a:ext cx="7272338" cy="4324350"/>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a:xfrm>
            <a:off x="6302375" y="6356350"/>
            <a:ext cx="2428875" cy="365125"/>
          </a:xfrm>
          <a:prstGeom prst="rect">
            <a:avLst/>
          </a:prstGeom>
        </p:spPr>
        <p:txBody>
          <a:bodyPr/>
          <a:lstStyle>
            <a:lvl1pPr>
              <a:defRPr/>
            </a:lvl1pPr>
          </a:lstStyle>
          <a:p>
            <a:fld id="{2325B8AB-A979-405D-B9AB-4B0169D8C860}" type="datetimeFigureOut">
              <a:rPr lang="en-US"/>
              <a:pPr/>
              <a:t>1/10/2016</a:t>
            </a:fld>
            <a:endParaRPr lang="en-US"/>
          </a:p>
        </p:txBody>
      </p:sp>
      <p:sp>
        <p:nvSpPr>
          <p:cNvPr id="6" name="Footer Placeholder 4"/>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419600" y="6356350"/>
            <a:ext cx="609600" cy="365125"/>
          </a:xfrm>
          <a:prstGeom prst="rect">
            <a:avLst/>
          </a:prstGeom>
        </p:spPr>
        <p:txBody>
          <a:bodyPr/>
          <a:lstStyle>
            <a:lvl1pPr>
              <a:defRPr/>
            </a:lvl1pPr>
          </a:lstStyle>
          <a:p>
            <a:fld id="{131CDB08-0FF2-4888-9191-81B6F259D8A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7216588" y="609600"/>
            <a:ext cx="1524000" cy="5516563"/>
          </a:xfrm>
          <a:prstGeom prst="rect">
            <a:avLst/>
          </a:prstGeo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a:xfrm>
            <a:off x="6302375" y="6356350"/>
            <a:ext cx="2428875" cy="365125"/>
          </a:xfrm>
          <a:prstGeom prst="rect">
            <a:avLst/>
          </a:prstGeom>
        </p:spPr>
        <p:txBody>
          <a:bodyPr/>
          <a:lstStyle>
            <a:lvl1pPr>
              <a:defRPr/>
            </a:lvl1pPr>
          </a:lstStyle>
          <a:p>
            <a:fld id="{29E8B47D-E97B-4574-9C8C-D46090EB69B1}" type="datetimeFigureOut">
              <a:rPr lang="en-US"/>
              <a:pPr/>
              <a:t>1/10/2016</a:t>
            </a:fld>
            <a:endParaRPr lang="en-US"/>
          </a:p>
        </p:txBody>
      </p:sp>
      <p:sp>
        <p:nvSpPr>
          <p:cNvPr id="6" name="Footer Placeholder 4"/>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419600" y="6356350"/>
            <a:ext cx="609600" cy="365125"/>
          </a:xfrm>
          <a:prstGeom prst="rect">
            <a:avLst/>
          </a:prstGeom>
        </p:spPr>
        <p:txBody>
          <a:bodyPr/>
          <a:lstStyle>
            <a:lvl1pPr>
              <a:defRPr/>
            </a:lvl1pPr>
          </a:lstStyle>
          <a:p>
            <a:fld id="{6F908A7E-53C9-4AAE-AA68-AFB6C78442C0}"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5" y="274638"/>
            <a:ext cx="7272338" cy="1338262"/>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a:xfrm>
            <a:off x="1089025" y="1801813"/>
            <a:ext cx="7272338" cy="4324350"/>
          </a:xfrm>
          <a:prstGeom prst="rect">
            <a:avLst/>
          </a:prstGeo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a:xfrm>
            <a:off x="6302375" y="6356350"/>
            <a:ext cx="2428875" cy="365125"/>
          </a:xfrm>
          <a:prstGeom prst="rect">
            <a:avLst/>
          </a:prstGeom>
        </p:spPr>
        <p:txBody>
          <a:bodyPr/>
          <a:lstStyle>
            <a:lvl1pPr>
              <a:defRPr/>
            </a:lvl1pPr>
          </a:lstStyle>
          <a:p>
            <a:fld id="{F7C48455-40CA-4DC4-8649-37A144864689}" type="datetimeFigureOut">
              <a:rPr lang="en-US"/>
              <a:pPr/>
              <a:t>1/10/2016</a:t>
            </a:fld>
            <a:endParaRPr lang="en-US"/>
          </a:p>
        </p:txBody>
      </p:sp>
      <p:sp>
        <p:nvSpPr>
          <p:cNvPr id="6" name="Footer Placeholder 4"/>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419600" y="6356350"/>
            <a:ext cx="609600" cy="365125"/>
          </a:xfrm>
          <a:prstGeom prst="rect">
            <a:avLst/>
          </a:prstGeom>
        </p:spPr>
        <p:txBody>
          <a:bodyPr/>
          <a:lstStyle>
            <a:lvl1pPr>
              <a:defRPr/>
            </a:lvl1pPr>
          </a:lstStyle>
          <a:p>
            <a:fld id="{D9EDC6A1-CB6B-4360-822C-580FB8F5E723}"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371600" y="1792224"/>
            <a:ext cx="7086600" cy="1847088"/>
          </a:xfrm>
          <a:prstGeom prst="rect">
            <a:avLst/>
          </a:prstGeo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a:prstGeom prst="rect">
            <a:avLst/>
          </a:prstGeo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6302375" y="6356350"/>
            <a:ext cx="2428875" cy="365125"/>
          </a:xfrm>
          <a:prstGeom prst="rect">
            <a:avLst/>
          </a:prstGeom>
        </p:spPr>
        <p:txBody>
          <a:bodyPr/>
          <a:lstStyle>
            <a:lvl1pPr>
              <a:defRPr/>
            </a:lvl1pPr>
          </a:lstStyle>
          <a:p>
            <a:fld id="{3FD1B4AE-777D-4332-BE2C-FEB34AA6A610}" type="datetimeFigureOut">
              <a:rPr lang="en-US"/>
              <a:pPr/>
              <a:t>1/10/2016</a:t>
            </a:fld>
            <a:endParaRPr lang="en-US"/>
          </a:p>
        </p:txBody>
      </p:sp>
      <p:sp>
        <p:nvSpPr>
          <p:cNvPr id="6" name="Footer Placeholder 4"/>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419600" y="6356350"/>
            <a:ext cx="609600" cy="365125"/>
          </a:xfrm>
          <a:prstGeom prst="rect">
            <a:avLst/>
          </a:prstGeom>
        </p:spPr>
        <p:txBody>
          <a:bodyPr/>
          <a:lstStyle>
            <a:lvl1pPr>
              <a:defRPr/>
            </a:lvl1pPr>
          </a:lstStyle>
          <a:p>
            <a:fld id="{7CE1AFBE-C971-40F5-ABA7-1C59769BFC8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a:prstGeom prst="rect">
            <a:avLst/>
          </a:prstGeo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a:prstGeom prst="rect">
            <a:avLst/>
          </a:prstGeo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0"/>
          </p:nvPr>
        </p:nvSpPr>
        <p:spPr>
          <a:xfrm>
            <a:off x="6302375" y="6356350"/>
            <a:ext cx="2428875" cy="365125"/>
          </a:xfrm>
          <a:prstGeom prst="rect">
            <a:avLst/>
          </a:prstGeom>
        </p:spPr>
        <p:txBody>
          <a:bodyPr/>
          <a:lstStyle>
            <a:lvl1pPr>
              <a:defRPr/>
            </a:lvl1pPr>
          </a:lstStyle>
          <a:p>
            <a:fld id="{0A574414-3B54-462E-A176-F58D18AE35E9}" type="datetimeFigureOut">
              <a:rPr lang="en-US"/>
              <a:pPr/>
              <a:t>1/10/2016</a:t>
            </a:fld>
            <a:endParaRPr lang="en-US"/>
          </a:p>
        </p:txBody>
      </p:sp>
      <p:sp>
        <p:nvSpPr>
          <p:cNvPr id="7" name="Footer Placeholder 5"/>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4419600" y="6356350"/>
            <a:ext cx="609600" cy="365125"/>
          </a:xfrm>
          <a:prstGeom prst="rect">
            <a:avLst/>
          </a:prstGeom>
        </p:spPr>
        <p:txBody>
          <a:bodyPr/>
          <a:lstStyle>
            <a:lvl1pPr>
              <a:defRPr/>
            </a:lvl1pPr>
          </a:lstStyle>
          <a:p>
            <a:fld id="{0A54F71E-80B6-4525-B8AC-20846AD623FD}"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a:prstGeom prst="rect">
            <a:avLst/>
          </a:prstGeo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a:prstGeom prst="rect">
            <a:avLst/>
          </a:prstGeo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a:prstGeom prst="rect">
            <a:avLst/>
          </a:prstGeo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a:prstGeom prst="rect">
            <a:avLst/>
          </a:prstGeo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a:prstGeom prst="rect">
            <a:avLst/>
          </a:prstGeo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6"/>
          <p:cNvSpPr>
            <a:spLocks noGrp="1"/>
          </p:cNvSpPr>
          <p:nvPr>
            <p:ph type="dt" sz="half" idx="10"/>
          </p:nvPr>
        </p:nvSpPr>
        <p:spPr>
          <a:xfrm>
            <a:off x="6302375" y="6356350"/>
            <a:ext cx="2428875" cy="365125"/>
          </a:xfrm>
          <a:prstGeom prst="rect">
            <a:avLst/>
          </a:prstGeom>
        </p:spPr>
        <p:txBody>
          <a:bodyPr/>
          <a:lstStyle>
            <a:lvl1pPr>
              <a:defRPr/>
            </a:lvl1pPr>
          </a:lstStyle>
          <a:p>
            <a:fld id="{51412D63-B833-4590-A274-4AC60A3E4E32}" type="datetimeFigureOut">
              <a:rPr lang="en-US"/>
              <a:pPr/>
              <a:t>1/10/2016</a:t>
            </a:fld>
            <a:endParaRPr lang="en-US"/>
          </a:p>
        </p:txBody>
      </p:sp>
      <p:sp>
        <p:nvSpPr>
          <p:cNvPr id="9" name="Footer Placeholder 7"/>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10" name="Slide Number Placeholder 8"/>
          <p:cNvSpPr>
            <a:spLocks noGrp="1"/>
          </p:cNvSpPr>
          <p:nvPr>
            <p:ph type="sldNum" sz="quarter" idx="12"/>
          </p:nvPr>
        </p:nvSpPr>
        <p:spPr>
          <a:xfrm>
            <a:off x="4419600" y="6356350"/>
            <a:ext cx="609600" cy="365125"/>
          </a:xfrm>
          <a:prstGeom prst="rect">
            <a:avLst/>
          </a:prstGeom>
        </p:spPr>
        <p:txBody>
          <a:bodyPr/>
          <a:lstStyle>
            <a:lvl1pPr>
              <a:defRPr/>
            </a:lvl1pPr>
          </a:lstStyle>
          <a:p>
            <a:fld id="{0E04944A-6C83-4EC4-BB31-A1DEBBE9DE3C}"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5" y="274638"/>
            <a:ext cx="7272338" cy="1338262"/>
          </a:xfrm>
          <a:prstGeom prst="rect">
            <a:avLst/>
          </a:prstGeom>
        </p:spPr>
        <p:txBody>
          <a:bodyPr/>
          <a:lstStyle/>
          <a:p>
            <a:r>
              <a:rPr lang="en-US" smtClean="0"/>
              <a:t>Click to edit Master title style</a:t>
            </a:r>
            <a:endParaRPr/>
          </a:p>
        </p:txBody>
      </p:sp>
      <p:sp>
        <p:nvSpPr>
          <p:cNvPr id="4" name="Date Placeholder 2"/>
          <p:cNvSpPr>
            <a:spLocks noGrp="1"/>
          </p:cNvSpPr>
          <p:nvPr>
            <p:ph type="dt" sz="half" idx="10"/>
          </p:nvPr>
        </p:nvSpPr>
        <p:spPr>
          <a:xfrm>
            <a:off x="6302375" y="6356350"/>
            <a:ext cx="2428875" cy="365125"/>
          </a:xfrm>
          <a:prstGeom prst="rect">
            <a:avLst/>
          </a:prstGeom>
        </p:spPr>
        <p:txBody>
          <a:bodyPr/>
          <a:lstStyle>
            <a:lvl1pPr>
              <a:defRPr/>
            </a:lvl1pPr>
          </a:lstStyle>
          <a:p>
            <a:fld id="{51BBC729-809B-47DD-A60D-23E16D9B78A6}" type="datetimeFigureOut">
              <a:rPr lang="en-US"/>
              <a:pPr/>
              <a:t>1/10/2016</a:t>
            </a:fld>
            <a:endParaRPr lang="en-US"/>
          </a:p>
        </p:txBody>
      </p:sp>
      <p:sp>
        <p:nvSpPr>
          <p:cNvPr id="5" name="Footer Placeholder 3"/>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6" name="Slide Number Placeholder 4"/>
          <p:cNvSpPr>
            <a:spLocks noGrp="1"/>
          </p:cNvSpPr>
          <p:nvPr>
            <p:ph type="sldNum" sz="quarter" idx="12"/>
          </p:nvPr>
        </p:nvSpPr>
        <p:spPr>
          <a:xfrm>
            <a:off x="4419600" y="6356350"/>
            <a:ext cx="609600" cy="365125"/>
          </a:xfrm>
          <a:prstGeom prst="rect">
            <a:avLst/>
          </a:prstGeom>
        </p:spPr>
        <p:txBody>
          <a:bodyPr/>
          <a:lstStyle>
            <a:lvl1pPr>
              <a:defRPr/>
            </a:lvl1pPr>
          </a:lstStyle>
          <a:p>
            <a:fld id="{17076AAA-2BF9-4198-B8B9-200E35EAA62C}"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a:xfrm>
            <a:off x="6302375" y="6356350"/>
            <a:ext cx="2428875" cy="365125"/>
          </a:xfrm>
          <a:prstGeom prst="rect">
            <a:avLst/>
          </a:prstGeom>
        </p:spPr>
        <p:txBody>
          <a:bodyPr/>
          <a:lstStyle>
            <a:lvl1pPr>
              <a:defRPr/>
            </a:lvl1pPr>
          </a:lstStyle>
          <a:p>
            <a:fld id="{8F275564-A67D-42EE-B043-202AB7593C48}" type="datetimeFigureOut">
              <a:rPr lang="en-US"/>
              <a:pPr/>
              <a:t>1/10/2016</a:t>
            </a:fld>
            <a:endParaRPr lang="en-US"/>
          </a:p>
        </p:txBody>
      </p:sp>
      <p:sp>
        <p:nvSpPr>
          <p:cNvPr id="4" name="Footer Placeholder 2"/>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5" name="Slide Number Placeholder 3"/>
          <p:cNvSpPr>
            <a:spLocks noGrp="1"/>
          </p:cNvSpPr>
          <p:nvPr>
            <p:ph type="sldNum" sz="quarter" idx="12"/>
          </p:nvPr>
        </p:nvSpPr>
        <p:spPr>
          <a:xfrm>
            <a:off x="4419600" y="6356350"/>
            <a:ext cx="609600" cy="365125"/>
          </a:xfrm>
          <a:prstGeom prst="rect">
            <a:avLst/>
          </a:prstGeom>
        </p:spPr>
        <p:txBody>
          <a:bodyPr/>
          <a:lstStyle>
            <a:lvl1pPr>
              <a:defRPr/>
            </a:lvl1pPr>
          </a:lstStyle>
          <a:p>
            <a:fld id="{2C13956A-5E37-4BDC-8419-EB154F85321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371600" y="1792224"/>
            <a:ext cx="7086600" cy="1847088"/>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FD1B4AE-777D-4332-BE2C-FEB34AA6A610}" type="datetimeFigureOut">
              <a:rPr lang="en-US"/>
              <a:pPr/>
              <a:t>1/10/2016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CE1AFBE-C971-40F5-ABA7-1C59769BFC8C}"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4729" y="381000"/>
            <a:ext cx="3429000" cy="1649506"/>
          </a:xfrm>
          <a:prstGeom prst="rect">
            <a:avLst/>
          </a:prstGeo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a:prstGeom prst="rect">
            <a:avLst/>
          </a:prstGeo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a:prstGeom prst="rect">
            <a:avLst/>
          </a:prstGeo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6302375" y="6356350"/>
            <a:ext cx="2428875" cy="365125"/>
          </a:xfrm>
          <a:prstGeom prst="rect">
            <a:avLst/>
          </a:prstGeom>
        </p:spPr>
        <p:txBody>
          <a:bodyPr/>
          <a:lstStyle>
            <a:lvl1pPr>
              <a:defRPr/>
            </a:lvl1pPr>
          </a:lstStyle>
          <a:p>
            <a:fld id="{16157004-3E1E-425B-821A-E7AAC48B1225}" type="datetimeFigureOut">
              <a:rPr lang="en-US"/>
              <a:pPr/>
              <a:t>1/10/2016</a:t>
            </a:fld>
            <a:endParaRPr lang="en-US"/>
          </a:p>
        </p:txBody>
      </p:sp>
      <p:sp>
        <p:nvSpPr>
          <p:cNvPr id="7" name="Footer Placeholder 5"/>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4419600" y="6356350"/>
            <a:ext cx="609600" cy="365125"/>
          </a:xfrm>
          <a:prstGeom prst="rect">
            <a:avLst/>
          </a:prstGeom>
        </p:spPr>
        <p:txBody>
          <a:bodyPr/>
          <a:lstStyle>
            <a:lvl1pPr>
              <a:defRPr/>
            </a:lvl1pPr>
          </a:lstStyle>
          <a:p>
            <a:fld id="{E8BECB94-BCEE-4072-A752-FE1819386B24}"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932363" y="739588"/>
            <a:ext cx="3429000" cy="1290380"/>
          </a:xfrm>
          <a:prstGeom prst="rect">
            <a:avLst/>
          </a:prstGeo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prstGeom prst="rect">
            <a:avLst/>
          </a:prstGeo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32363" y="2057400"/>
            <a:ext cx="3429000" cy="3657600"/>
          </a:xfrm>
          <a:prstGeom prst="rect">
            <a:avLst/>
          </a:prstGeom>
        </p:spPr>
        <p:txBody>
          <a:bodyPr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6302375" y="6356350"/>
            <a:ext cx="2428875" cy="365125"/>
          </a:xfrm>
          <a:prstGeom prst="rect">
            <a:avLst/>
          </a:prstGeom>
        </p:spPr>
        <p:txBody>
          <a:bodyPr/>
          <a:lstStyle>
            <a:lvl1pPr>
              <a:defRPr/>
            </a:lvl1pPr>
          </a:lstStyle>
          <a:p>
            <a:fld id="{0E074F76-6DD8-4141-B388-46093331838E}" type="datetimeFigureOut">
              <a:rPr lang="en-US"/>
              <a:pPr/>
              <a:t>1/10/2016</a:t>
            </a:fld>
            <a:endParaRPr lang="en-US"/>
          </a:p>
        </p:txBody>
      </p:sp>
      <p:sp>
        <p:nvSpPr>
          <p:cNvPr id="7" name="Footer Placeholder 5"/>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4419600" y="6356350"/>
            <a:ext cx="609600" cy="365125"/>
          </a:xfrm>
          <a:prstGeom prst="rect">
            <a:avLst/>
          </a:prstGeom>
        </p:spPr>
        <p:txBody>
          <a:bodyPr/>
          <a:lstStyle>
            <a:lvl1pPr>
              <a:defRPr/>
            </a:lvl1pPr>
          </a:lstStyle>
          <a:p>
            <a:fld id="{0B8CD3FA-A6AC-4394-841D-04730D103830}"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5" y="3765177"/>
            <a:ext cx="7272338" cy="1098176"/>
          </a:xfrm>
          <a:prstGeom prst="rect">
            <a:avLst/>
          </a:prstGeo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prstGeom prst="rect">
            <a:avLst/>
          </a:prstGeo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1089025" y="4867836"/>
            <a:ext cx="7272338" cy="1264022"/>
          </a:xfrm>
          <a:prstGeom prst="rect">
            <a:avLst/>
          </a:prstGeom>
        </p:spPr>
        <p:txBody>
          <a:bodyPr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6302375" y="6356350"/>
            <a:ext cx="2428875" cy="365125"/>
          </a:xfrm>
          <a:prstGeom prst="rect">
            <a:avLst/>
          </a:prstGeom>
        </p:spPr>
        <p:txBody>
          <a:bodyPr/>
          <a:lstStyle>
            <a:lvl1pPr>
              <a:defRPr/>
            </a:lvl1pPr>
          </a:lstStyle>
          <a:p>
            <a:fld id="{937298B4-79C8-4943-B800-BBDFF399DA2F}" type="datetimeFigureOut">
              <a:rPr lang="en-US"/>
              <a:pPr/>
              <a:t>1/10/2016</a:t>
            </a:fld>
            <a:endParaRPr lang="en-US"/>
          </a:p>
        </p:txBody>
      </p:sp>
      <p:sp>
        <p:nvSpPr>
          <p:cNvPr id="7" name="Footer Placeholder 5"/>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4419600" y="6356350"/>
            <a:ext cx="609600" cy="365125"/>
          </a:xfrm>
          <a:prstGeom prst="rect">
            <a:avLst/>
          </a:prstGeom>
        </p:spPr>
        <p:txBody>
          <a:bodyPr/>
          <a:lstStyle>
            <a:lvl1pPr>
              <a:defRPr/>
            </a:lvl1pPr>
          </a:lstStyle>
          <a:p>
            <a:fld id="{C5858A22-000F-4475-A8CF-5E6D6B9479F6}"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5" y="274638"/>
            <a:ext cx="7272338" cy="1338262"/>
          </a:xfrm>
          <a:prstGeom prst="rect">
            <a:avLst/>
          </a:prstGeo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089025" y="1801813"/>
            <a:ext cx="7272338" cy="4324350"/>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a:xfrm>
            <a:off x="6302375" y="6356350"/>
            <a:ext cx="2428875" cy="365125"/>
          </a:xfrm>
          <a:prstGeom prst="rect">
            <a:avLst/>
          </a:prstGeom>
        </p:spPr>
        <p:txBody>
          <a:bodyPr/>
          <a:lstStyle>
            <a:lvl1pPr>
              <a:defRPr/>
            </a:lvl1pPr>
          </a:lstStyle>
          <a:p>
            <a:fld id="{2325B8AB-A979-405D-B9AB-4B0169D8C860}" type="datetimeFigureOut">
              <a:rPr lang="en-US"/>
              <a:pPr/>
              <a:t>1/10/2016</a:t>
            </a:fld>
            <a:endParaRPr lang="en-US"/>
          </a:p>
        </p:txBody>
      </p:sp>
      <p:sp>
        <p:nvSpPr>
          <p:cNvPr id="6" name="Footer Placeholder 4"/>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419600" y="6356350"/>
            <a:ext cx="609600" cy="365125"/>
          </a:xfrm>
          <a:prstGeom prst="rect">
            <a:avLst/>
          </a:prstGeom>
        </p:spPr>
        <p:txBody>
          <a:bodyPr/>
          <a:lstStyle>
            <a:lvl1pPr>
              <a:defRPr/>
            </a:lvl1pPr>
          </a:lstStyle>
          <a:p>
            <a:fld id="{131CDB08-0FF2-4888-9191-81B6F259D8A4}"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7216588" y="609600"/>
            <a:ext cx="1524000" cy="5516563"/>
          </a:xfrm>
          <a:prstGeom prst="rect">
            <a:avLst/>
          </a:prstGeo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a:xfrm>
            <a:off x="6302375" y="6356350"/>
            <a:ext cx="2428875" cy="365125"/>
          </a:xfrm>
          <a:prstGeom prst="rect">
            <a:avLst/>
          </a:prstGeom>
        </p:spPr>
        <p:txBody>
          <a:bodyPr/>
          <a:lstStyle>
            <a:lvl1pPr>
              <a:defRPr/>
            </a:lvl1pPr>
          </a:lstStyle>
          <a:p>
            <a:fld id="{29E8B47D-E97B-4574-9C8C-D46090EB69B1}" type="datetimeFigureOut">
              <a:rPr lang="en-US"/>
              <a:pPr/>
              <a:t>1/10/2016</a:t>
            </a:fld>
            <a:endParaRPr lang="en-US"/>
          </a:p>
        </p:txBody>
      </p:sp>
      <p:sp>
        <p:nvSpPr>
          <p:cNvPr id="6" name="Footer Placeholder 4"/>
          <p:cNvSpPr>
            <a:spLocks noGrp="1"/>
          </p:cNvSpPr>
          <p:nvPr>
            <p:ph type="ftr" sz="quarter" idx="11"/>
          </p:nvPr>
        </p:nvSpPr>
        <p:spPr>
          <a:xfrm>
            <a:off x="685800" y="6356350"/>
            <a:ext cx="27432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419600" y="6356350"/>
            <a:ext cx="609600" cy="365125"/>
          </a:xfrm>
          <a:prstGeom prst="rect">
            <a:avLst/>
          </a:prstGeom>
        </p:spPr>
        <p:txBody>
          <a:bodyPr/>
          <a:lstStyle>
            <a:lvl1pPr>
              <a:defRPr/>
            </a:lvl1pPr>
          </a:lstStyle>
          <a:p>
            <a:fld id="{6F908A7E-53C9-4AAE-AA68-AFB6C78442C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0"/>
          </p:nvPr>
        </p:nvSpPr>
        <p:spPr/>
        <p:txBody>
          <a:bodyPr/>
          <a:lstStyle>
            <a:lvl1pPr>
              <a:defRPr/>
            </a:lvl1pPr>
          </a:lstStyle>
          <a:p>
            <a:fld id="{0A574414-3B54-462E-A176-F58D18AE35E9}" type="datetimeFigureOut">
              <a:rPr lang="en-US"/>
              <a:pPr/>
              <a:t>1/10/2016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0A54F71E-80B6-4525-B8AC-20846AD623F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6"/>
          <p:cNvSpPr>
            <a:spLocks noGrp="1"/>
          </p:cNvSpPr>
          <p:nvPr>
            <p:ph type="dt" sz="half" idx="10"/>
          </p:nvPr>
        </p:nvSpPr>
        <p:spPr/>
        <p:txBody>
          <a:bodyPr/>
          <a:lstStyle>
            <a:lvl1pPr>
              <a:defRPr/>
            </a:lvl1pPr>
          </a:lstStyle>
          <a:p>
            <a:fld id="{51412D63-B833-4590-A274-4AC60A3E4E32}" type="datetimeFigureOut">
              <a:rPr lang="en-US"/>
              <a:pPr/>
              <a:t>1/10/2016</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0E04944A-6C83-4EC4-BB31-A1DEBBE9DE3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51BBC729-809B-47DD-A60D-23E16D9B78A6}" type="datetimeFigureOut">
              <a:rPr lang="en-US"/>
              <a:pPr/>
              <a:t>1/10/2016</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17076AAA-2BF9-4198-B8B9-200E35EAA62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fld id="{8F275564-A67D-42EE-B043-202AB7593C48}" type="datetimeFigureOut">
              <a:rPr lang="en-US"/>
              <a:pPr/>
              <a:t>1/10/2016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2C13956A-5E37-4BDC-8419-EB154F85321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16157004-3E1E-425B-821A-E7AAC48B1225}" type="datetimeFigureOut">
              <a:rPr lang="en-US"/>
              <a:pPr/>
              <a:t>1/10/2016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E8BECB94-BCEE-4072-A752-FE1819386B2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932363" y="739588"/>
            <a:ext cx="3429000" cy="1290380"/>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32363" y="2057400"/>
            <a:ext cx="3429000" cy="3657600"/>
          </a:xfrm>
        </p:spPr>
        <p:txBody>
          <a:bodyPr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0E074F76-6DD8-4141-B388-46093331838E}" type="datetimeFigureOut">
              <a:rPr lang="en-US"/>
              <a:pPr/>
              <a:t>1/10/2016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0B8CD3FA-A6AC-4394-841D-04730D10383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1089025" y="274638"/>
            <a:ext cx="7272338" cy="1338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1089025" y="1801813"/>
            <a:ext cx="7272338"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02375" y="6356350"/>
            <a:ext cx="2428875"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7F7F7F"/>
                </a:solidFill>
              </a:defRPr>
            </a:lvl1pPr>
          </a:lstStyle>
          <a:p>
            <a:fld id="{9C8E5C3F-19CB-4BE0-9578-0C1F8AD64DF6}" type="datetimeFigureOut">
              <a:rPr lang="en-US"/>
              <a:pPr/>
              <a:t>1/10/2016</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latin typeface="Arial" charset="0"/>
                <a:ea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44196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defRPr>
            </a:lvl1pPr>
          </a:lstStyle>
          <a:p>
            <a:fld id="{3D675378-384F-4105-8016-B1A82F777AB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Lst>
  <p:txStyles>
    <p:titleStyle>
      <a:lvl1pPr algn="ctr" rtl="0" fontAlgn="base">
        <a:lnSpc>
          <a:spcPts val="5200"/>
        </a:lnSpc>
        <a:spcBef>
          <a:spcPct val="0"/>
        </a:spcBef>
        <a:spcAft>
          <a:spcPct val="0"/>
        </a:spcAft>
        <a:defRPr sz="4800" b="1" kern="1200">
          <a:solidFill>
            <a:srgbClr val="404040"/>
          </a:solidFill>
          <a:latin typeface="+mj-lt"/>
          <a:ea typeface="ＭＳ Ｐゴシック" pitchFamily="-84" charset="-128"/>
          <a:cs typeface="+mj-cs"/>
        </a:defRPr>
      </a:lvl1pPr>
      <a:lvl2pPr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2pPr>
      <a:lvl3pPr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3pPr>
      <a:lvl4pPr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4pPr>
      <a:lvl5pPr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5pPr>
      <a:lvl6pPr marL="457200"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6pPr>
      <a:lvl7pPr marL="914400"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7pPr>
      <a:lvl8pPr marL="1371600"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8pPr>
      <a:lvl9pPr marL="1828800"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9pPr>
    </p:titleStyle>
    <p:bodyStyle>
      <a:lvl1pPr marL="282575" indent="-282575" algn="l" rtl="0" fontAlgn="base">
        <a:spcBef>
          <a:spcPts val="2000"/>
        </a:spcBef>
        <a:spcAft>
          <a:spcPct val="0"/>
        </a:spcAft>
        <a:buFont typeface="Wingdings" pitchFamily="2" charset="2"/>
        <a:buChar char=""/>
        <a:defRPr sz="2400" kern="1200">
          <a:solidFill>
            <a:srgbClr val="404040"/>
          </a:solidFill>
          <a:latin typeface="+mn-lt"/>
          <a:ea typeface="ＭＳ Ｐゴシック" pitchFamily="-84" charset="-128"/>
          <a:cs typeface="+mn-cs"/>
        </a:defRPr>
      </a:lvl1pPr>
      <a:lvl2pPr marL="577850" indent="-295275" algn="l" rtl="0" fontAlgn="base">
        <a:spcBef>
          <a:spcPts val="600"/>
        </a:spcBef>
        <a:spcAft>
          <a:spcPct val="0"/>
        </a:spcAft>
        <a:buFont typeface="Wingdings" pitchFamily="2" charset="2"/>
        <a:buChar char=""/>
        <a:defRPr sz="2200" kern="1200">
          <a:solidFill>
            <a:srgbClr val="404040"/>
          </a:solidFill>
          <a:latin typeface="+mn-lt"/>
          <a:ea typeface="ＭＳ Ｐゴシック" pitchFamily="-84" charset="-128"/>
          <a:cs typeface="+mn-cs"/>
        </a:defRPr>
      </a:lvl2pPr>
      <a:lvl3pPr marL="860425" indent="-282575" algn="l" rtl="0" fontAlgn="base">
        <a:spcBef>
          <a:spcPts val="600"/>
        </a:spcBef>
        <a:spcAft>
          <a:spcPct val="0"/>
        </a:spcAft>
        <a:buFont typeface="Wingdings" pitchFamily="2" charset="2"/>
        <a:buChar char=""/>
        <a:defRPr sz="2000" kern="1200">
          <a:solidFill>
            <a:srgbClr val="404040"/>
          </a:solidFill>
          <a:latin typeface="+mn-lt"/>
          <a:ea typeface="ＭＳ Ｐゴシック" pitchFamily="-84" charset="-128"/>
          <a:cs typeface="+mn-cs"/>
        </a:defRPr>
      </a:lvl3pPr>
      <a:lvl4pPr marL="1143000" indent="-282575" algn="l" rtl="0" fontAlgn="base">
        <a:spcBef>
          <a:spcPts val="600"/>
        </a:spcBef>
        <a:spcAft>
          <a:spcPct val="0"/>
        </a:spcAft>
        <a:buFont typeface="Wingdings" pitchFamily="2" charset="2"/>
        <a:buChar char=""/>
        <a:defRPr kern="1200">
          <a:solidFill>
            <a:srgbClr val="404040"/>
          </a:solidFill>
          <a:latin typeface="+mn-lt"/>
          <a:ea typeface="ＭＳ Ｐゴシック" pitchFamily="-84" charset="-128"/>
          <a:cs typeface="+mn-cs"/>
        </a:defRPr>
      </a:lvl4pPr>
      <a:lvl5pPr marL="1425575" indent="-282575" algn="l" rtl="0" fontAlgn="base">
        <a:spcBef>
          <a:spcPts val="600"/>
        </a:spcBef>
        <a:spcAft>
          <a:spcPct val="0"/>
        </a:spcAft>
        <a:buFont typeface="Wingdings" pitchFamily="2" charset="2"/>
        <a:buChar char=""/>
        <a:defRPr kern="1200">
          <a:solidFill>
            <a:srgbClr val="404040"/>
          </a:solidFill>
          <a:latin typeface="+mn-lt"/>
          <a:ea typeface="ＭＳ Ｐゴシック" pitchFamily="-84" charset="-128"/>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QuestionShape"/>
          <p:cNvSpPr/>
          <p:nvPr userDrawn="1"/>
        </p:nvSpPr>
        <p:spPr>
          <a:xfrm>
            <a:off x="127000" y="127000"/>
            <a:ext cx="8890000" cy="2857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lnSpc>
                <a:spcPts val="5200"/>
              </a:lnSpc>
            </a:pPr>
            <a:r>
              <a:rPr lang="en-US" sz="4800" b="1" smtClean="0">
                <a:solidFill>
                  <a:srgbClr val="404040"/>
                </a:solidFill>
                <a:latin typeface="+mj-lt"/>
                <a:ea typeface="ＭＳ Ｐゴシック" pitchFamily="-84" charset="-128"/>
                <a:cs typeface="+mj-cs"/>
              </a:rPr>
              <a:t>iRespond Question Master</a:t>
            </a:r>
            <a:endParaRPr lang="en-US" sz="4800" b="1">
              <a:solidFill>
                <a:srgbClr val="404040"/>
              </a:solidFill>
              <a:latin typeface="+mj-lt"/>
              <a:ea typeface="ＭＳ Ｐゴシック" pitchFamily="-84" charset="-128"/>
              <a:cs typeface="+mj-cs"/>
            </a:endParaRPr>
          </a:p>
        </p:txBody>
      </p:sp>
      <p:sp>
        <p:nvSpPr>
          <p:cNvPr id="3" name="AShape"/>
          <p:cNvSpPr/>
          <p:nvPr userDrawn="1"/>
        </p:nvSpPr>
        <p:spPr>
          <a:xfrm>
            <a:off x="127000" y="3111500"/>
            <a:ext cx="8890000" cy="71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2575" lvl="0" indent="-282575" algn="l" rtl="0" fontAlgn="base">
              <a:spcBef>
                <a:spcPts val="2000"/>
              </a:spcBef>
              <a:spcAft>
                <a:spcPct val="0"/>
              </a:spcAft>
              <a:buFont typeface="Wingdings" pitchFamily="2" charset="2"/>
              <a:buNone/>
            </a:pPr>
            <a:r>
              <a:rPr lang="en-US" sz="2400" smtClean="0">
                <a:solidFill>
                  <a:srgbClr val="404040"/>
                </a:solidFill>
                <a:ea typeface="ＭＳ Ｐゴシック" pitchFamily="-84" charset="-128"/>
              </a:rPr>
              <a:t>A.) Response A</a:t>
            </a:r>
            <a:endParaRPr lang="en-US" sz="2400">
              <a:solidFill>
                <a:srgbClr val="404040"/>
              </a:solidFill>
              <a:ea typeface="ＭＳ Ｐゴシック" pitchFamily="-84" charset="-128"/>
            </a:endParaRPr>
          </a:p>
        </p:txBody>
      </p:sp>
      <p:sp>
        <p:nvSpPr>
          <p:cNvPr id="7" name="BShape"/>
          <p:cNvSpPr/>
          <p:nvPr userDrawn="1"/>
        </p:nvSpPr>
        <p:spPr>
          <a:xfrm>
            <a:off x="127000" y="3835400"/>
            <a:ext cx="8890000" cy="71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2575" lvl="0" indent="-282575" algn="l" rtl="0" fontAlgn="base">
              <a:spcBef>
                <a:spcPts val="2000"/>
              </a:spcBef>
              <a:spcAft>
                <a:spcPct val="0"/>
              </a:spcAft>
              <a:buFont typeface="Wingdings" pitchFamily="2" charset="2"/>
              <a:buNone/>
            </a:pPr>
            <a:r>
              <a:rPr lang="en-US" sz="2400" smtClean="0">
                <a:solidFill>
                  <a:srgbClr val="404040"/>
                </a:solidFill>
                <a:ea typeface="ＭＳ Ｐゴシック" pitchFamily="-84" charset="-128"/>
              </a:rPr>
              <a:t>B.) Response B</a:t>
            </a:r>
            <a:endParaRPr lang="en-US" sz="2400">
              <a:solidFill>
                <a:srgbClr val="404040"/>
              </a:solidFill>
              <a:ea typeface="ＭＳ Ｐゴシック" pitchFamily="-84" charset="-128"/>
            </a:endParaRPr>
          </a:p>
        </p:txBody>
      </p:sp>
      <p:sp>
        <p:nvSpPr>
          <p:cNvPr id="8" name="CShape"/>
          <p:cNvSpPr/>
          <p:nvPr userDrawn="1"/>
        </p:nvSpPr>
        <p:spPr>
          <a:xfrm>
            <a:off x="127000" y="4559300"/>
            <a:ext cx="8890000" cy="71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2575" lvl="0" indent="-282575" algn="l" rtl="0" fontAlgn="base">
              <a:spcBef>
                <a:spcPts val="2000"/>
              </a:spcBef>
              <a:spcAft>
                <a:spcPct val="0"/>
              </a:spcAft>
              <a:buFont typeface="Wingdings" pitchFamily="2" charset="2"/>
              <a:buNone/>
            </a:pPr>
            <a:r>
              <a:rPr lang="en-US" sz="2400" smtClean="0">
                <a:solidFill>
                  <a:srgbClr val="404040"/>
                </a:solidFill>
                <a:ea typeface="ＭＳ Ｐゴシック" pitchFamily="-84" charset="-128"/>
              </a:rPr>
              <a:t>C.) Response C</a:t>
            </a:r>
            <a:endParaRPr lang="en-US" sz="2400">
              <a:solidFill>
                <a:srgbClr val="404040"/>
              </a:solidFill>
              <a:ea typeface="ＭＳ Ｐゴシック" pitchFamily="-84" charset="-128"/>
            </a:endParaRPr>
          </a:p>
        </p:txBody>
      </p:sp>
      <p:sp>
        <p:nvSpPr>
          <p:cNvPr id="9" name="DShape"/>
          <p:cNvSpPr/>
          <p:nvPr userDrawn="1"/>
        </p:nvSpPr>
        <p:spPr>
          <a:xfrm>
            <a:off x="127000" y="5283200"/>
            <a:ext cx="8890000" cy="71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2575" lvl="0" indent="-282575" algn="l" rtl="0" fontAlgn="base">
              <a:spcBef>
                <a:spcPts val="2000"/>
              </a:spcBef>
              <a:spcAft>
                <a:spcPct val="0"/>
              </a:spcAft>
              <a:buFont typeface="Wingdings" pitchFamily="2" charset="2"/>
              <a:buNone/>
            </a:pPr>
            <a:r>
              <a:rPr lang="en-US" sz="2400" smtClean="0">
                <a:solidFill>
                  <a:srgbClr val="404040"/>
                </a:solidFill>
                <a:ea typeface="ＭＳ Ｐゴシック" pitchFamily="-84" charset="-128"/>
              </a:rPr>
              <a:t>D.) Response D</a:t>
            </a:r>
            <a:endParaRPr lang="en-US" sz="2400">
              <a:solidFill>
                <a:srgbClr val="404040"/>
              </a:solidFill>
              <a:ea typeface="ＭＳ Ｐゴシック" pitchFamily="-84" charset="-128"/>
            </a:endParaRPr>
          </a:p>
        </p:txBody>
      </p:sp>
      <p:sp>
        <p:nvSpPr>
          <p:cNvPr id="10" name="EShape"/>
          <p:cNvSpPr/>
          <p:nvPr userDrawn="1"/>
        </p:nvSpPr>
        <p:spPr>
          <a:xfrm>
            <a:off x="127000" y="6007100"/>
            <a:ext cx="8890000" cy="71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2575" lvl="0" indent="-282575" algn="l" rtl="0" fontAlgn="base">
              <a:spcBef>
                <a:spcPts val="2000"/>
              </a:spcBef>
              <a:spcAft>
                <a:spcPct val="0"/>
              </a:spcAft>
              <a:buFont typeface="Wingdings" pitchFamily="2" charset="2"/>
              <a:buNone/>
            </a:pPr>
            <a:r>
              <a:rPr lang="en-US" sz="2400" smtClean="0">
                <a:solidFill>
                  <a:srgbClr val="404040"/>
                </a:solidFill>
                <a:ea typeface="ＭＳ Ｐゴシック" pitchFamily="-84" charset="-128"/>
              </a:rPr>
              <a:t>E.) Response E</a:t>
            </a:r>
            <a:endParaRPr lang="en-US" sz="2400">
              <a:solidFill>
                <a:srgbClr val="404040"/>
              </a:solidFill>
              <a:ea typeface="ＭＳ Ｐゴシック" pitchFamily="-84" charset="-128"/>
            </a:endParaRPr>
          </a:p>
        </p:txBody>
      </p:sp>
      <p:sp>
        <p:nvSpPr>
          <p:cNvPr id="11" name="Percent"/>
          <p:cNvSpPr/>
          <p:nvPr userDrawn="1"/>
        </p:nvSpPr>
        <p:spPr>
          <a:xfrm>
            <a:off x="6350000" y="254000"/>
            <a:ext cx="2540000" cy="508000"/>
          </a:xfrm>
          <a:prstGeom prst="rect">
            <a:avLst/>
          </a:prstGeom>
          <a:blipFill dpi="0" rotWithShape="1">
            <a:blip r:embed="rId13">
              <a:alphaModFix amt="0"/>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2" name="Timer"/>
          <p:cNvSpPr/>
          <p:nvPr userDrawn="1"/>
        </p:nvSpPr>
        <p:spPr>
          <a:xfrm>
            <a:off x="254000" y="254000"/>
            <a:ext cx="2540000" cy="508000"/>
          </a:xfrm>
          <a:prstGeom prst="rect">
            <a:avLst/>
          </a:prstGeom>
          <a:blipFill dpi="0" rotWithShape="1">
            <a:blip r:embed="rId13">
              <a:alphaModFix amt="0"/>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fontAlgn="base">
        <a:lnSpc>
          <a:spcPts val="5200"/>
        </a:lnSpc>
        <a:spcBef>
          <a:spcPct val="0"/>
        </a:spcBef>
        <a:spcAft>
          <a:spcPct val="0"/>
        </a:spcAft>
        <a:defRPr sz="4800" b="1" kern="1200">
          <a:solidFill>
            <a:srgbClr val="404040"/>
          </a:solidFill>
          <a:latin typeface="+mj-lt"/>
          <a:ea typeface="ＭＳ Ｐゴシック" pitchFamily="-84" charset="-128"/>
          <a:cs typeface="+mj-cs"/>
        </a:defRPr>
      </a:lvl1pPr>
      <a:lvl2pPr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2pPr>
      <a:lvl3pPr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3pPr>
      <a:lvl4pPr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4pPr>
      <a:lvl5pPr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5pPr>
      <a:lvl6pPr marL="457200"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6pPr>
      <a:lvl7pPr marL="914400"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7pPr>
      <a:lvl8pPr marL="1371600"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8pPr>
      <a:lvl9pPr marL="1828800"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9pPr>
    </p:titleStyle>
    <p:bodyStyle>
      <a:lvl1pPr marL="282575" indent="-282575" algn="l" rtl="0" fontAlgn="base">
        <a:spcBef>
          <a:spcPts val="2000"/>
        </a:spcBef>
        <a:spcAft>
          <a:spcPct val="0"/>
        </a:spcAft>
        <a:buFont typeface="Wingdings" pitchFamily="2" charset="2"/>
        <a:buChar char=""/>
        <a:defRPr sz="2400" kern="1200">
          <a:solidFill>
            <a:srgbClr val="404040"/>
          </a:solidFill>
          <a:latin typeface="+mn-lt"/>
          <a:ea typeface="ＭＳ Ｐゴシック" pitchFamily="-84" charset="-128"/>
          <a:cs typeface="+mn-cs"/>
        </a:defRPr>
      </a:lvl1pPr>
      <a:lvl2pPr marL="577850" indent="-295275" algn="l" rtl="0" fontAlgn="base">
        <a:spcBef>
          <a:spcPts val="600"/>
        </a:spcBef>
        <a:spcAft>
          <a:spcPct val="0"/>
        </a:spcAft>
        <a:buFont typeface="Wingdings" pitchFamily="2" charset="2"/>
        <a:buChar char=""/>
        <a:defRPr sz="2200" kern="1200">
          <a:solidFill>
            <a:srgbClr val="404040"/>
          </a:solidFill>
          <a:latin typeface="+mn-lt"/>
          <a:ea typeface="ＭＳ Ｐゴシック" pitchFamily="-84" charset="-128"/>
          <a:cs typeface="+mn-cs"/>
        </a:defRPr>
      </a:lvl2pPr>
      <a:lvl3pPr marL="860425" indent="-282575" algn="l" rtl="0" fontAlgn="base">
        <a:spcBef>
          <a:spcPts val="600"/>
        </a:spcBef>
        <a:spcAft>
          <a:spcPct val="0"/>
        </a:spcAft>
        <a:buFont typeface="Wingdings" pitchFamily="2" charset="2"/>
        <a:buChar char=""/>
        <a:defRPr sz="2000" kern="1200">
          <a:solidFill>
            <a:srgbClr val="404040"/>
          </a:solidFill>
          <a:latin typeface="+mn-lt"/>
          <a:ea typeface="ＭＳ Ｐゴシック" pitchFamily="-84" charset="-128"/>
          <a:cs typeface="+mn-cs"/>
        </a:defRPr>
      </a:lvl3pPr>
      <a:lvl4pPr marL="1143000" indent="-282575" algn="l" rtl="0" fontAlgn="base">
        <a:spcBef>
          <a:spcPts val="600"/>
        </a:spcBef>
        <a:spcAft>
          <a:spcPct val="0"/>
        </a:spcAft>
        <a:buFont typeface="Wingdings" pitchFamily="2" charset="2"/>
        <a:buChar char=""/>
        <a:defRPr kern="1200">
          <a:solidFill>
            <a:srgbClr val="404040"/>
          </a:solidFill>
          <a:latin typeface="+mn-lt"/>
          <a:ea typeface="ＭＳ Ｐゴシック" pitchFamily="-84" charset="-128"/>
          <a:cs typeface="+mn-cs"/>
        </a:defRPr>
      </a:lvl4pPr>
      <a:lvl5pPr marL="1425575" indent="-282575" algn="l" rtl="0" fontAlgn="base">
        <a:spcBef>
          <a:spcPts val="600"/>
        </a:spcBef>
        <a:spcAft>
          <a:spcPct val="0"/>
        </a:spcAft>
        <a:buFont typeface="Wingdings" pitchFamily="2" charset="2"/>
        <a:buChar char=""/>
        <a:defRPr kern="1200">
          <a:solidFill>
            <a:srgbClr val="404040"/>
          </a:solidFill>
          <a:latin typeface="+mn-lt"/>
          <a:ea typeface="ＭＳ Ｐゴシック" pitchFamily="-84" charset="-128"/>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GraphShape" hidden="1"/>
          <p:cNvSpPr/>
          <p:nvPr userDrawn="1"/>
        </p:nvSpPr>
        <p:spPr>
          <a:xfrm>
            <a:off x="127000" y="254000"/>
            <a:ext cx="1270000" cy="12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iRespond Graph</a:t>
            </a:r>
            <a:endParaRPr lang="en-US"/>
          </a:p>
        </p:txBody>
      </p:sp>
      <p:grpSp>
        <p:nvGrpSpPr>
          <p:cNvPr id="11269" name="CorrectBarGroup"/>
          <p:cNvGrpSpPr/>
          <p:nvPr userDrawn="1"/>
        </p:nvGrpSpPr>
        <p:grpSpPr>
          <a:xfrm>
            <a:off x="1270000" y="3175000"/>
            <a:ext cx="2667000" cy="2540000"/>
            <a:chOff x="1270000" y="3175000"/>
            <a:chExt cx="2667000" cy="2540000"/>
          </a:xfrm>
        </p:grpSpPr>
        <p:sp>
          <p:nvSpPr>
            <p:cNvPr id="7" name="CorrectBar0"/>
            <p:cNvSpPr/>
            <p:nvPr userDrawn="1"/>
          </p:nvSpPr>
          <p:spPr>
            <a:xfrm>
              <a:off x="1270000" y="3175000"/>
              <a:ext cx="1079500" cy="2540000"/>
            </a:xfrm>
            <a:prstGeom prst="rect">
              <a:avLst/>
            </a:prstGeom>
            <a:blipFill dpi="0" rotWithShape="1">
              <a:blip r:embed="rId13">
                <a:alphaModFix/>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rrectBar1"/>
            <p:cNvSpPr/>
            <p:nvPr userDrawn="1"/>
          </p:nvSpPr>
          <p:spPr>
            <a:xfrm>
              <a:off x="2857500" y="4445000"/>
              <a:ext cx="1079500" cy="1270000"/>
            </a:xfrm>
            <a:prstGeom prst="rect">
              <a:avLst/>
            </a:prstGeom>
            <a:blipFill dpi="0" rotWithShape="1">
              <a:blip r:embed="rId13">
                <a:alphaModFix/>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265" name="PercentLabelGroup"/>
          <p:cNvGrpSpPr/>
          <p:nvPr userDrawn="1"/>
        </p:nvGrpSpPr>
        <p:grpSpPr>
          <a:xfrm>
            <a:off x="1270000" y="1270000"/>
            <a:ext cx="7429500" cy="317500"/>
            <a:chOff x="1270000" y="1270000"/>
            <a:chExt cx="7429500" cy="317500"/>
          </a:xfrm>
        </p:grpSpPr>
        <p:sp>
          <p:nvSpPr>
            <p:cNvPr id="3" name="PercentLabel0"/>
            <p:cNvSpPr/>
            <p:nvPr userDrawn="1"/>
          </p:nvSpPr>
          <p:spPr>
            <a:xfrm>
              <a:off x="1270000" y="1270000"/>
              <a:ext cx="1079500" cy="317500"/>
            </a:xfrm>
            <a:prstGeom prst="rect">
              <a:avLst/>
            </a:prstGeom>
            <a:blipFill dpi="0" rotWithShape="1">
              <a:blip r:embed="rId13">
                <a:alphaModFix amt="0"/>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9" name="PercentLabel1"/>
            <p:cNvSpPr/>
            <p:nvPr userDrawn="1"/>
          </p:nvSpPr>
          <p:spPr>
            <a:xfrm>
              <a:off x="2857500" y="1270000"/>
              <a:ext cx="1079500" cy="317500"/>
            </a:xfrm>
            <a:prstGeom prst="rect">
              <a:avLst/>
            </a:prstGeom>
            <a:blipFill dpi="0" rotWithShape="1">
              <a:blip r:embed="rId13">
                <a:alphaModFix amt="0"/>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2" name="PercentLabel2"/>
            <p:cNvSpPr/>
            <p:nvPr userDrawn="1"/>
          </p:nvSpPr>
          <p:spPr>
            <a:xfrm>
              <a:off x="4445000" y="1270000"/>
              <a:ext cx="1079500" cy="317500"/>
            </a:xfrm>
            <a:prstGeom prst="rect">
              <a:avLst/>
            </a:prstGeom>
            <a:blipFill dpi="0" rotWithShape="1">
              <a:blip r:embed="rId13">
                <a:alphaModFix amt="0"/>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5" name="PercentLabel3"/>
            <p:cNvSpPr/>
            <p:nvPr userDrawn="1"/>
          </p:nvSpPr>
          <p:spPr>
            <a:xfrm>
              <a:off x="6032500" y="1270000"/>
              <a:ext cx="1079500" cy="317500"/>
            </a:xfrm>
            <a:prstGeom prst="rect">
              <a:avLst/>
            </a:prstGeom>
            <a:blipFill dpi="0" rotWithShape="1">
              <a:blip r:embed="rId13">
                <a:alphaModFix amt="0"/>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8" name="PercentLabel4"/>
            <p:cNvSpPr/>
            <p:nvPr userDrawn="1"/>
          </p:nvSpPr>
          <p:spPr>
            <a:xfrm>
              <a:off x="7620000" y="1270000"/>
              <a:ext cx="1079500" cy="317500"/>
            </a:xfrm>
            <a:prstGeom prst="rect">
              <a:avLst/>
            </a:prstGeom>
            <a:blipFill dpi="0" rotWithShape="1">
              <a:blip r:embed="rId13">
                <a:alphaModFix amt="0"/>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11270" name="IncorrectBarGroup"/>
          <p:cNvGrpSpPr/>
          <p:nvPr userDrawn="1"/>
        </p:nvGrpSpPr>
        <p:grpSpPr>
          <a:xfrm>
            <a:off x="4445000" y="1905000"/>
            <a:ext cx="4254500" cy="3810000"/>
            <a:chOff x="4445000" y="1905000"/>
            <a:chExt cx="4254500" cy="3810000"/>
          </a:xfrm>
        </p:grpSpPr>
        <p:sp>
          <p:nvSpPr>
            <p:cNvPr id="13" name="IncorrectBar2"/>
            <p:cNvSpPr/>
            <p:nvPr userDrawn="1"/>
          </p:nvSpPr>
          <p:spPr>
            <a:xfrm>
              <a:off x="4445000" y="1905000"/>
              <a:ext cx="1079500" cy="3810000"/>
            </a:xfrm>
            <a:prstGeom prst="rect">
              <a:avLst/>
            </a:prstGeom>
            <a:blipFill dpi="0" rotWithShape="1">
              <a:blip r:embed="rId13">
                <a:alphaModFix/>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IncorrectBar3"/>
            <p:cNvSpPr/>
            <p:nvPr userDrawn="1"/>
          </p:nvSpPr>
          <p:spPr>
            <a:xfrm>
              <a:off x="6032500" y="1905000"/>
              <a:ext cx="1079500" cy="3810000"/>
            </a:xfrm>
            <a:prstGeom prst="rect">
              <a:avLst/>
            </a:prstGeom>
            <a:blipFill dpi="0" rotWithShape="1">
              <a:blip r:embed="rId13">
                <a:alphaModFix/>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ncorrectBar4"/>
            <p:cNvSpPr/>
            <p:nvPr userDrawn="1"/>
          </p:nvSpPr>
          <p:spPr>
            <a:xfrm>
              <a:off x="7620000" y="3175000"/>
              <a:ext cx="1079500" cy="2540000"/>
            </a:xfrm>
            <a:prstGeom prst="rect">
              <a:avLst/>
            </a:prstGeom>
            <a:blipFill dpi="0" rotWithShape="1">
              <a:blip r:embed="rId13">
                <a:alphaModFix/>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XLabelGroup"/>
          <p:cNvGrpSpPr/>
          <p:nvPr userDrawn="1"/>
        </p:nvGrpSpPr>
        <p:grpSpPr>
          <a:xfrm>
            <a:off x="1270000" y="5842000"/>
            <a:ext cx="7429500" cy="317500"/>
            <a:chOff x="1270000" y="5842000"/>
            <a:chExt cx="7429500" cy="317500"/>
          </a:xfrm>
        </p:grpSpPr>
        <p:sp>
          <p:nvSpPr>
            <p:cNvPr id="8" name="XValueLabel0"/>
            <p:cNvSpPr/>
            <p:nvPr userDrawn="1"/>
          </p:nvSpPr>
          <p:spPr>
            <a:xfrm>
              <a:off x="1270000" y="5842000"/>
              <a:ext cx="1079500" cy="317500"/>
            </a:xfrm>
            <a:prstGeom prst="rect">
              <a:avLst/>
            </a:prstGeom>
            <a:blipFill dpi="0" rotWithShape="1">
              <a:blip r:embed="rId13">
                <a:alphaModFix amt="0"/>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1" name="XValueLabel1"/>
            <p:cNvSpPr/>
            <p:nvPr userDrawn="1"/>
          </p:nvSpPr>
          <p:spPr>
            <a:xfrm>
              <a:off x="2857500" y="5842000"/>
              <a:ext cx="1079500" cy="317500"/>
            </a:xfrm>
            <a:prstGeom prst="rect">
              <a:avLst/>
            </a:prstGeom>
            <a:blipFill dpi="0" rotWithShape="1">
              <a:blip r:embed="rId13">
                <a:alphaModFix amt="0"/>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4" name="XValueLabel2"/>
            <p:cNvSpPr/>
            <p:nvPr userDrawn="1"/>
          </p:nvSpPr>
          <p:spPr>
            <a:xfrm>
              <a:off x="4445000" y="5842000"/>
              <a:ext cx="1079500" cy="317500"/>
            </a:xfrm>
            <a:prstGeom prst="rect">
              <a:avLst/>
            </a:prstGeom>
            <a:blipFill dpi="0" rotWithShape="1">
              <a:blip r:embed="rId13">
                <a:alphaModFix amt="0"/>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7" name="XValueLabel3"/>
            <p:cNvSpPr/>
            <p:nvPr userDrawn="1"/>
          </p:nvSpPr>
          <p:spPr>
            <a:xfrm>
              <a:off x="6032500" y="5842000"/>
              <a:ext cx="1079500" cy="317500"/>
            </a:xfrm>
            <a:prstGeom prst="rect">
              <a:avLst/>
            </a:prstGeom>
            <a:blipFill dpi="0" rotWithShape="1">
              <a:blip r:embed="rId13">
                <a:alphaModFix amt="0"/>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0" name="XValueLabel4"/>
            <p:cNvSpPr/>
            <p:nvPr userDrawn="1"/>
          </p:nvSpPr>
          <p:spPr>
            <a:xfrm>
              <a:off x="7620000" y="5842000"/>
              <a:ext cx="1079500" cy="317500"/>
            </a:xfrm>
            <a:prstGeom prst="rect">
              <a:avLst/>
            </a:prstGeom>
            <a:blipFill dpi="0" rotWithShape="1">
              <a:blip r:embed="rId13">
                <a:alphaModFix amt="0"/>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11268" name="AxisLineGroup"/>
          <p:cNvGrpSpPr/>
          <p:nvPr userDrawn="1"/>
        </p:nvGrpSpPr>
        <p:grpSpPr>
          <a:xfrm>
            <a:off x="889000" y="1587500"/>
            <a:ext cx="8001000" cy="4127500"/>
            <a:chOff x="889000" y="1587500"/>
            <a:chExt cx="8001000" cy="4127500"/>
          </a:xfrm>
        </p:grpSpPr>
        <p:cxnSp>
          <p:nvCxnSpPr>
            <p:cNvPr id="21" name="XAxisLine"/>
            <p:cNvCxnSpPr/>
            <p:nvPr userDrawn="1"/>
          </p:nvCxnSpPr>
          <p:spPr>
            <a:xfrm>
              <a:off x="889000" y="5715000"/>
              <a:ext cx="8001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YAxisLine"/>
            <p:cNvCxnSpPr/>
            <p:nvPr userDrawn="1"/>
          </p:nvCxnSpPr>
          <p:spPr>
            <a:xfrm>
              <a:off x="1016000" y="1587500"/>
              <a:ext cx="0" cy="412750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YAxisTick0"/>
            <p:cNvCxnSpPr/>
            <p:nvPr userDrawn="1"/>
          </p:nvCxnSpPr>
          <p:spPr>
            <a:xfrm>
              <a:off x="889000" y="571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YAxisTick1"/>
            <p:cNvCxnSpPr/>
            <p:nvPr userDrawn="1"/>
          </p:nvCxnSpPr>
          <p:spPr>
            <a:xfrm>
              <a:off x="889000" y="444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YAxisTick2"/>
            <p:cNvCxnSpPr/>
            <p:nvPr userDrawn="1"/>
          </p:nvCxnSpPr>
          <p:spPr>
            <a:xfrm>
              <a:off x="889000" y="317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YAxisTick3"/>
            <p:cNvCxnSpPr/>
            <p:nvPr userDrawn="1"/>
          </p:nvCxnSpPr>
          <p:spPr>
            <a:xfrm>
              <a:off x="889000" y="190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1264" name="YLabelGroup"/>
          <p:cNvGrpSpPr/>
          <p:nvPr userDrawn="1"/>
        </p:nvGrpSpPr>
        <p:grpSpPr>
          <a:xfrm>
            <a:off x="254000" y="1841500"/>
            <a:ext cx="762000" cy="3937000"/>
            <a:chOff x="254000" y="1841500"/>
            <a:chExt cx="762000" cy="3937000"/>
          </a:xfrm>
        </p:grpSpPr>
        <p:sp>
          <p:nvSpPr>
            <p:cNvPr id="24" name="YValueLabel0"/>
            <p:cNvSpPr/>
            <p:nvPr userDrawn="1"/>
          </p:nvSpPr>
          <p:spPr>
            <a:xfrm>
              <a:off x="254000" y="5651500"/>
              <a:ext cx="762000" cy="127000"/>
            </a:xfrm>
            <a:prstGeom prst="rect">
              <a:avLst/>
            </a:prstGeom>
            <a:blipFill dpi="0" rotWithShape="1">
              <a:blip r:embed="rId13">
                <a:alphaModFix amt="0"/>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6" name="YValueLabel1"/>
            <p:cNvSpPr/>
            <p:nvPr userDrawn="1"/>
          </p:nvSpPr>
          <p:spPr>
            <a:xfrm>
              <a:off x="254000" y="4381500"/>
              <a:ext cx="762000" cy="127000"/>
            </a:xfrm>
            <a:prstGeom prst="rect">
              <a:avLst/>
            </a:prstGeom>
            <a:blipFill dpi="0" rotWithShape="1">
              <a:blip r:embed="rId13">
                <a:alphaModFix amt="0"/>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28" name="YValueLabel2"/>
            <p:cNvSpPr/>
            <p:nvPr userDrawn="1"/>
          </p:nvSpPr>
          <p:spPr>
            <a:xfrm>
              <a:off x="254000" y="3111500"/>
              <a:ext cx="762000" cy="127000"/>
            </a:xfrm>
            <a:prstGeom prst="rect">
              <a:avLst/>
            </a:prstGeom>
            <a:blipFill dpi="0" rotWithShape="1">
              <a:blip r:embed="rId13">
                <a:alphaModFix amt="0"/>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0" name="YValueLabel3"/>
            <p:cNvSpPr/>
            <p:nvPr userDrawn="1"/>
          </p:nvSpPr>
          <p:spPr>
            <a:xfrm>
              <a:off x="254000" y="1841500"/>
              <a:ext cx="762000" cy="127000"/>
            </a:xfrm>
            <a:prstGeom prst="rect">
              <a:avLst/>
            </a:prstGeom>
            <a:blipFill dpi="0" rotWithShape="1">
              <a:blip r:embed="rId13">
                <a:alphaModFix amt="0"/>
                <a:duotone>
                  <a:schemeClr val="accent1">
                    <a:shade val="10000"/>
                    <a:satMod val="150000"/>
                  </a:schemeClr>
                  <a:schemeClr val="accent1">
                    <a:tint val="90000"/>
                    <a:satMod val="300000"/>
                  </a:schemeClr>
                </a:duotone>
              </a:blip>
              <a:srcRect/>
              <a:stretch>
                <a:fillRect/>
              </a:stretch>
            </a:blip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xtLst>
              <a:ext uri="{91240B29-F687-4F45-9708-019B960494DF}">
                <a14:hiddenLine xmlns:a14="http://schemas.microsoft.com/office/drawing/2010/main" w="15875" cap="flat" cmpd="sng" algn="ctr">
                  <a:solidFill>
                    <a:schemeClr val="accent1">
                      <a:shade val="95000"/>
                      <a:satMod val="105000"/>
                    </a:schemeClr>
                  </a:solidFill>
                  <a:prstDash val="solid"/>
                  <a:miter/>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ctr" rtl="0" fontAlgn="base">
        <a:lnSpc>
          <a:spcPts val="5200"/>
        </a:lnSpc>
        <a:spcBef>
          <a:spcPct val="0"/>
        </a:spcBef>
        <a:spcAft>
          <a:spcPct val="0"/>
        </a:spcAft>
        <a:defRPr sz="4800" b="1" kern="1200">
          <a:solidFill>
            <a:srgbClr val="404040"/>
          </a:solidFill>
          <a:latin typeface="+mj-lt"/>
          <a:ea typeface="ＭＳ Ｐゴシック" pitchFamily="-84" charset="-128"/>
          <a:cs typeface="+mj-cs"/>
        </a:defRPr>
      </a:lvl1pPr>
      <a:lvl2pPr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2pPr>
      <a:lvl3pPr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3pPr>
      <a:lvl4pPr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4pPr>
      <a:lvl5pPr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5pPr>
      <a:lvl6pPr marL="457200"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6pPr>
      <a:lvl7pPr marL="914400"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7pPr>
      <a:lvl8pPr marL="1371600"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8pPr>
      <a:lvl9pPr marL="1828800" algn="ctr" rtl="0" fontAlgn="base">
        <a:lnSpc>
          <a:spcPts val="5200"/>
        </a:lnSpc>
        <a:spcBef>
          <a:spcPct val="0"/>
        </a:spcBef>
        <a:spcAft>
          <a:spcPct val="0"/>
        </a:spcAft>
        <a:defRPr sz="4800" b="1">
          <a:solidFill>
            <a:srgbClr val="404040"/>
          </a:solidFill>
          <a:latin typeface="Candara" pitchFamily="34" charset="0"/>
          <a:ea typeface="ＭＳ Ｐゴシック" pitchFamily="-84" charset="-128"/>
        </a:defRPr>
      </a:lvl9pPr>
    </p:titleStyle>
    <p:bodyStyle>
      <a:lvl1pPr marL="282575" indent="-282575" algn="l" rtl="0" fontAlgn="base">
        <a:spcBef>
          <a:spcPts val="2000"/>
        </a:spcBef>
        <a:spcAft>
          <a:spcPct val="0"/>
        </a:spcAft>
        <a:buFont typeface="Wingdings" pitchFamily="2" charset="2"/>
        <a:buChar char=""/>
        <a:defRPr sz="2400" kern="1200">
          <a:solidFill>
            <a:srgbClr val="404040"/>
          </a:solidFill>
          <a:latin typeface="+mn-lt"/>
          <a:ea typeface="ＭＳ Ｐゴシック" pitchFamily="-84" charset="-128"/>
          <a:cs typeface="+mn-cs"/>
        </a:defRPr>
      </a:lvl1pPr>
      <a:lvl2pPr marL="577850" indent="-295275" algn="l" rtl="0" fontAlgn="base">
        <a:spcBef>
          <a:spcPts val="600"/>
        </a:spcBef>
        <a:spcAft>
          <a:spcPct val="0"/>
        </a:spcAft>
        <a:buFont typeface="Wingdings" pitchFamily="2" charset="2"/>
        <a:buChar char=""/>
        <a:defRPr sz="2200" kern="1200">
          <a:solidFill>
            <a:srgbClr val="404040"/>
          </a:solidFill>
          <a:latin typeface="+mn-lt"/>
          <a:ea typeface="ＭＳ Ｐゴシック" pitchFamily="-84" charset="-128"/>
          <a:cs typeface="+mn-cs"/>
        </a:defRPr>
      </a:lvl2pPr>
      <a:lvl3pPr marL="860425" indent="-282575" algn="l" rtl="0" fontAlgn="base">
        <a:spcBef>
          <a:spcPts val="600"/>
        </a:spcBef>
        <a:spcAft>
          <a:spcPct val="0"/>
        </a:spcAft>
        <a:buFont typeface="Wingdings" pitchFamily="2" charset="2"/>
        <a:buChar char=""/>
        <a:defRPr sz="2000" kern="1200">
          <a:solidFill>
            <a:srgbClr val="404040"/>
          </a:solidFill>
          <a:latin typeface="+mn-lt"/>
          <a:ea typeface="ＭＳ Ｐゴシック" pitchFamily="-84" charset="-128"/>
          <a:cs typeface="+mn-cs"/>
        </a:defRPr>
      </a:lvl3pPr>
      <a:lvl4pPr marL="1143000" indent="-282575" algn="l" rtl="0" fontAlgn="base">
        <a:spcBef>
          <a:spcPts val="600"/>
        </a:spcBef>
        <a:spcAft>
          <a:spcPct val="0"/>
        </a:spcAft>
        <a:buFont typeface="Wingdings" pitchFamily="2" charset="2"/>
        <a:buChar char=""/>
        <a:defRPr kern="1200">
          <a:solidFill>
            <a:srgbClr val="404040"/>
          </a:solidFill>
          <a:latin typeface="+mn-lt"/>
          <a:ea typeface="ＭＳ Ｐゴシック" pitchFamily="-84" charset="-128"/>
          <a:cs typeface="+mn-cs"/>
        </a:defRPr>
      </a:lvl4pPr>
      <a:lvl5pPr marL="1425575" indent="-282575" algn="l" rtl="0" fontAlgn="base">
        <a:spcBef>
          <a:spcPts val="600"/>
        </a:spcBef>
        <a:spcAft>
          <a:spcPct val="0"/>
        </a:spcAft>
        <a:buFont typeface="Wingdings" pitchFamily="2" charset="2"/>
        <a:buChar char=""/>
        <a:defRPr kern="1200">
          <a:solidFill>
            <a:srgbClr val="404040"/>
          </a:solidFill>
          <a:latin typeface="+mn-lt"/>
          <a:ea typeface="ＭＳ Ｐゴシック" pitchFamily="-84" charset="-128"/>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a:bodyPr>
          <a:lstStyle/>
          <a:p>
            <a:pPr fontAlgn="auto">
              <a:spcAft>
                <a:spcPts val="0"/>
              </a:spcAft>
              <a:defRPr/>
            </a:pPr>
            <a:r>
              <a:rPr lang="en-US" dirty="0">
                <a:latin typeface="Calibri" charset="0"/>
              </a:rPr>
              <a:t>Characteristics of the </a:t>
            </a:r>
            <a:br>
              <a:rPr lang="en-US" dirty="0">
                <a:latin typeface="Calibri" charset="0"/>
              </a:rPr>
            </a:br>
            <a:r>
              <a:rPr lang="en-US" dirty="0">
                <a:latin typeface="Calibri" charset="0"/>
              </a:rPr>
              <a:t>Medieval Romance</a:t>
            </a:r>
          </a:p>
        </p:txBody>
      </p:sp>
      <p:sp>
        <p:nvSpPr>
          <p:cNvPr id="3" name="Subtitle 2"/>
          <p:cNvSpPr>
            <a:spLocks noGrp="1"/>
          </p:cNvSpPr>
          <p:nvPr>
            <p:ph type="subTitle" idx="1"/>
          </p:nvPr>
        </p:nvSpPr>
        <p:spPr/>
        <p:txBody>
          <a:bodyPr/>
          <a:lstStyle/>
          <a:p>
            <a:pPr fontAlgn="auto">
              <a:spcAft>
                <a:spcPts val="0"/>
              </a:spcAft>
              <a:defRPr/>
            </a:pPr>
            <a:r>
              <a:rPr lang="en-US" sz="2800" b="1" dirty="0">
                <a:solidFill>
                  <a:schemeClr val="tx1"/>
                </a:solidFill>
                <a:latin typeface="Calibri" charset="0"/>
              </a:rPr>
              <a:t>A Tale of High Adventure.</a:t>
            </a:r>
          </a:p>
          <a:p>
            <a:pPr fontAlgn="auto">
              <a:spcAft>
                <a:spcPts val="0"/>
              </a:spcAft>
              <a:defRPr/>
            </a:pPr>
            <a:r>
              <a:rPr lang="en-US" sz="2800" b="1" dirty="0">
                <a:solidFill>
                  <a:schemeClr val="tx1"/>
                </a:solidFill>
                <a:latin typeface="Calibri" charset="0"/>
              </a:rPr>
              <a:t>A religious crusade, a conquest for the knight</a:t>
            </a:r>
            <a:r>
              <a:rPr lang="ja-JP" altLang="en-US" sz="2800" b="1" dirty="0">
                <a:solidFill>
                  <a:schemeClr val="tx1"/>
                </a:solidFill>
                <a:latin typeface="Calibri" charset="0"/>
              </a:rPr>
              <a:t>’</a:t>
            </a:r>
            <a:r>
              <a:rPr lang="en-US" sz="2800" b="1" dirty="0">
                <a:solidFill>
                  <a:schemeClr val="tx1"/>
                </a:solidFill>
                <a:latin typeface="Calibri" charset="0"/>
              </a:rPr>
              <a:t>s </a:t>
            </a:r>
            <a:r>
              <a:rPr lang="en-US" sz="2800" b="1" dirty="0" smtClean="0">
                <a:solidFill>
                  <a:schemeClr val="tx1"/>
                </a:solidFill>
                <a:latin typeface="Calibri" charset="0"/>
              </a:rPr>
              <a:t>lord/king</a:t>
            </a:r>
            <a:r>
              <a:rPr lang="en-US" sz="2800" b="1" dirty="0" smtClean="0">
                <a:solidFill>
                  <a:schemeClr val="tx1"/>
                </a:solidFill>
                <a:latin typeface="Calibri" charset="0"/>
              </a:rPr>
              <a:t>, and/or </a:t>
            </a:r>
            <a:r>
              <a:rPr lang="en-US" sz="2800" b="1" dirty="0">
                <a:solidFill>
                  <a:schemeClr val="tx1"/>
                </a:solidFill>
                <a:latin typeface="Calibri" charset="0"/>
              </a:rPr>
              <a:t>the rescue of a captive lady (or any combination).</a:t>
            </a:r>
          </a:p>
        </p:txBody>
      </p:sp>
      <p:pic>
        <p:nvPicPr>
          <p:cNvPr id="1027" name="Picture 1"/>
          <p:cNvPicPr>
            <a:picLocks noChangeAspect="1"/>
          </p:cNvPicPr>
          <p:nvPr/>
        </p:nvPicPr>
        <p:blipFill>
          <a:blip r:embed="rId3" cstate="print"/>
          <a:srcRect/>
          <a:stretch>
            <a:fillRect/>
          </a:stretch>
        </p:blipFill>
        <p:spPr bwMode="auto">
          <a:xfrm>
            <a:off x="4267200" y="457200"/>
            <a:ext cx="1447800" cy="1447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457200"/>
            <a:ext cx="7272338" cy="1338262"/>
          </a:xfrm>
        </p:spPr>
        <p:txBody>
          <a:bodyPr/>
          <a:lstStyle/>
          <a:p>
            <a:r>
              <a:rPr lang="en-US" i="1" dirty="0" smtClean="0"/>
              <a:t>Don Quixote</a:t>
            </a:r>
            <a:r>
              <a:rPr lang="en-US" dirty="0" smtClean="0"/>
              <a:t>: A Renaissance Parody of Medieval Chivalric Tales</a:t>
            </a:r>
            <a:endParaRPr lang="en-US" dirty="0"/>
          </a:p>
        </p:txBody>
      </p:sp>
      <p:pic>
        <p:nvPicPr>
          <p:cNvPr id="4" name="Content Placeholder 3"/>
          <p:cNvPicPr>
            <a:picLocks noGrp="1" noChangeAspect="1"/>
          </p:cNvPicPr>
          <p:nvPr>
            <p:ph idx="1"/>
          </p:nvPr>
        </p:nvPicPr>
        <p:blipFill>
          <a:blip r:embed="rId2"/>
          <a:stretch>
            <a:fillRect/>
          </a:stretch>
        </p:blipFill>
        <p:spPr>
          <a:xfrm>
            <a:off x="3112466" y="2209800"/>
            <a:ext cx="3225456" cy="4324350"/>
          </a:xfrm>
          <a:prstGeom prst="rect">
            <a:avLst/>
          </a:prstGeom>
        </p:spPr>
      </p:pic>
    </p:spTree>
    <p:extLst>
      <p:ext uri="{BB962C8B-B14F-4D97-AF65-F5344CB8AC3E}">
        <p14:creationId xmlns:p14="http://schemas.microsoft.com/office/powerpoint/2010/main" val="834225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Parody</a:t>
            </a:r>
            <a:endParaRPr lang="en-US" dirty="0"/>
          </a:p>
        </p:txBody>
      </p:sp>
      <p:sp>
        <p:nvSpPr>
          <p:cNvPr id="3" name="Content Placeholder 2"/>
          <p:cNvSpPr>
            <a:spLocks noGrp="1"/>
          </p:cNvSpPr>
          <p:nvPr>
            <p:ph idx="1"/>
          </p:nvPr>
        </p:nvSpPr>
        <p:spPr/>
        <p:txBody>
          <a:bodyPr/>
          <a:lstStyle/>
          <a:p>
            <a:r>
              <a:rPr lang="en-US" dirty="0"/>
              <a:t>A </a:t>
            </a:r>
            <a:r>
              <a:rPr lang="en-US" b="1" dirty="0"/>
              <a:t>parody </a:t>
            </a:r>
            <a:r>
              <a:rPr lang="en-US" dirty="0"/>
              <a:t>is an imitation of another work of literature done to entertain and/or make </a:t>
            </a:r>
            <a:r>
              <a:rPr lang="en-US" dirty="0" smtClean="0"/>
              <a:t>a serious </a:t>
            </a:r>
            <a:r>
              <a:rPr lang="en-US" dirty="0"/>
              <a:t>point. </a:t>
            </a:r>
            <a:endParaRPr lang="en-US" dirty="0" smtClean="0"/>
          </a:p>
          <a:p>
            <a:r>
              <a:rPr lang="en-US" dirty="0" smtClean="0"/>
              <a:t>Often </a:t>
            </a:r>
            <a:r>
              <a:rPr lang="en-US" dirty="0"/>
              <a:t>a parody uses exaggeration or inappropriate subject matter to </a:t>
            </a:r>
            <a:r>
              <a:rPr lang="en-US" dirty="0" smtClean="0"/>
              <a:t>make something </a:t>
            </a:r>
            <a:r>
              <a:rPr lang="en-US" dirty="0"/>
              <a:t>that is serious seem laughable</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1089025" y="4191000"/>
            <a:ext cx="1714500" cy="1714500"/>
          </a:xfrm>
          <a:prstGeom prst="rect">
            <a:avLst/>
          </a:prstGeom>
        </p:spPr>
      </p:pic>
      <p:pic>
        <p:nvPicPr>
          <p:cNvPr id="5" name="Picture 4"/>
          <p:cNvPicPr>
            <a:picLocks noChangeAspect="1"/>
          </p:cNvPicPr>
          <p:nvPr/>
        </p:nvPicPr>
        <p:blipFill>
          <a:blip r:embed="rId3"/>
          <a:stretch>
            <a:fillRect/>
          </a:stretch>
        </p:blipFill>
        <p:spPr>
          <a:xfrm>
            <a:off x="3200400" y="4648200"/>
            <a:ext cx="2619375" cy="1743075"/>
          </a:xfrm>
          <a:prstGeom prst="rect">
            <a:avLst/>
          </a:prstGeom>
        </p:spPr>
      </p:pic>
      <p:pic>
        <p:nvPicPr>
          <p:cNvPr id="6" name="Picture 5"/>
          <p:cNvPicPr>
            <a:picLocks noChangeAspect="1"/>
          </p:cNvPicPr>
          <p:nvPr/>
        </p:nvPicPr>
        <p:blipFill>
          <a:blip r:embed="rId4"/>
          <a:stretch>
            <a:fillRect/>
          </a:stretch>
        </p:blipFill>
        <p:spPr>
          <a:xfrm>
            <a:off x="6400800" y="3748087"/>
            <a:ext cx="1762125" cy="2600325"/>
          </a:xfrm>
          <a:prstGeom prst="rect">
            <a:avLst/>
          </a:prstGeom>
        </p:spPr>
      </p:pic>
    </p:spTree>
    <p:extLst>
      <p:ext uri="{BB962C8B-B14F-4D97-AF65-F5344CB8AC3E}">
        <p14:creationId xmlns:p14="http://schemas.microsoft.com/office/powerpoint/2010/main" val="362856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to Humanism</a:t>
            </a:r>
            <a:endParaRPr lang="en-US" dirty="0"/>
          </a:p>
        </p:txBody>
      </p:sp>
      <p:sp>
        <p:nvSpPr>
          <p:cNvPr id="3" name="Content Placeholder 2"/>
          <p:cNvSpPr>
            <a:spLocks noGrp="1"/>
          </p:cNvSpPr>
          <p:nvPr>
            <p:ph idx="1"/>
          </p:nvPr>
        </p:nvSpPr>
        <p:spPr/>
        <p:txBody>
          <a:bodyPr/>
          <a:lstStyle/>
          <a:p>
            <a:r>
              <a:rPr lang="en-US" dirty="0" smtClean="0"/>
              <a:t>Remember that the humanists of the Renaissance considered people of the Middle </a:t>
            </a:r>
            <a:r>
              <a:rPr lang="en-US" dirty="0"/>
              <a:t>A</a:t>
            </a:r>
            <a:r>
              <a:rPr lang="en-US" dirty="0" smtClean="0"/>
              <a:t>ges to be uncultured and unenlightened.</a:t>
            </a:r>
          </a:p>
          <a:p>
            <a:r>
              <a:rPr lang="en-US" dirty="0"/>
              <a:t>T</a:t>
            </a:r>
            <a:r>
              <a:rPr lang="en-US" dirty="0" smtClean="0"/>
              <a:t>hat’s why we often refer to the Middle Ages as the Dark Ages.</a:t>
            </a:r>
          </a:p>
          <a:p>
            <a:r>
              <a:rPr lang="en-US" dirty="0" smtClean="0"/>
              <a:t>Miguel de Cervantes Saavedra of Spain supported this belief.</a:t>
            </a:r>
          </a:p>
          <a:p>
            <a:r>
              <a:rPr lang="en-US" dirty="0" smtClean="0"/>
              <a:t>Find out more about Cervantes. </a:t>
            </a:r>
            <a:r>
              <a:rPr lang="en-US" dirty="0"/>
              <a:t>In your textbook, read pp. 768-769.</a:t>
            </a:r>
          </a:p>
          <a:p>
            <a:endParaRPr lang="en-US" dirty="0"/>
          </a:p>
        </p:txBody>
      </p:sp>
    </p:spTree>
    <p:extLst>
      <p:ext uri="{BB962C8B-B14F-4D97-AF65-F5344CB8AC3E}">
        <p14:creationId xmlns:p14="http://schemas.microsoft.com/office/powerpoint/2010/main" val="343100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96518" y="2971800"/>
            <a:ext cx="7486650" cy="3752850"/>
          </a:xfrm>
          <a:prstGeom prst="rect">
            <a:avLst/>
          </a:prstGeom>
        </p:spPr>
      </p:pic>
      <p:sp>
        <p:nvSpPr>
          <p:cNvPr id="2" name="Title 1"/>
          <p:cNvSpPr>
            <a:spLocks noGrp="1"/>
          </p:cNvSpPr>
          <p:nvPr>
            <p:ph type="title"/>
          </p:nvPr>
        </p:nvSpPr>
        <p:spPr/>
        <p:txBody>
          <a:bodyPr/>
          <a:lstStyle/>
          <a:p>
            <a:r>
              <a:rPr lang="en-US" i="1" dirty="0" smtClean="0"/>
              <a:t>Don Quixote</a:t>
            </a:r>
            <a:endParaRPr lang="en-US" i="1" dirty="0"/>
          </a:p>
        </p:txBody>
      </p:sp>
      <p:sp>
        <p:nvSpPr>
          <p:cNvPr id="3" name="Content Placeholder 2"/>
          <p:cNvSpPr>
            <a:spLocks noGrp="1"/>
          </p:cNvSpPr>
          <p:nvPr>
            <p:ph idx="1"/>
          </p:nvPr>
        </p:nvSpPr>
        <p:spPr>
          <a:xfrm>
            <a:off x="1089025" y="1447800"/>
            <a:ext cx="7521575" cy="4324350"/>
          </a:xfrm>
        </p:spPr>
        <p:txBody>
          <a:bodyPr/>
          <a:lstStyle/>
          <a:p>
            <a:r>
              <a:rPr lang="en-US" b="1" dirty="0" smtClean="0"/>
              <a:t>Read Chapter I in your textbook pp. 770-777.</a:t>
            </a:r>
          </a:p>
          <a:p>
            <a:r>
              <a:rPr lang="en-US" b="1" dirty="0" smtClean="0"/>
              <a:t>Answer the Literary Analysis: Parody questions on p. 770 and 777.</a:t>
            </a:r>
          </a:p>
          <a:p>
            <a:r>
              <a:rPr lang="en-US" b="1" dirty="0" smtClean="0"/>
              <a:t>Answer #3 &amp; 4 on p. 777.</a:t>
            </a:r>
            <a:endParaRPr lang="en-US" b="1" dirty="0"/>
          </a:p>
        </p:txBody>
      </p:sp>
    </p:spTree>
    <p:extLst>
      <p:ext uri="{BB962C8B-B14F-4D97-AF65-F5344CB8AC3E}">
        <p14:creationId xmlns:p14="http://schemas.microsoft.com/office/powerpoint/2010/main" val="3626208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 Quixote hires a squire</a:t>
            </a:r>
            <a:endParaRPr lang="en-US" dirty="0"/>
          </a:p>
        </p:txBody>
      </p:sp>
      <p:sp>
        <p:nvSpPr>
          <p:cNvPr id="3" name="Content Placeholder 2"/>
          <p:cNvSpPr>
            <a:spLocks noGrp="1"/>
          </p:cNvSpPr>
          <p:nvPr>
            <p:ph idx="1"/>
          </p:nvPr>
        </p:nvSpPr>
        <p:spPr>
          <a:xfrm>
            <a:off x="1089025" y="1801813"/>
            <a:ext cx="3940175" cy="4324350"/>
          </a:xfrm>
        </p:spPr>
        <p:txBody>
          <a:bodyPr/>
          <a:lstStyle/>
          <a:p>
            <a:r>
              <a:rPr lang="en-US" b="1" dirty="0" smtClean="0"/>
              <a:t>Read Chapter VII and VIII in your textbook pp. 778-784.</a:t>
            </a:r>
          </a:p>
          <a:p>
            <a:r>
              <a:rPr lang="en-US" b="1" dirty="0" smtClean="0"/>
              <a:t>Answer the Literary Analysis: Parody questions on p. 778 and 782.</a:t>
            </a:r>
          </a:p>
          <a:p>
            <a:r>
              <a:rPr lang="en-US" b="1" dirty="0" smtClean="0"/>
              <a:t>Answer #1 on p. 785.</a:t>
            </a:r>
            <a:endParaRPr lang="en-US" b="1" dirty="0"/>
          </a:p>
        </p:txBody>
      </p:sp>
      <p:pic>
        <p:nvPicPr>
          <p:cNvPr id="5" name="Picture 4"/>
          <p:cNvPicPr>
            <a:picLocks noChangeAspect="1"/>
          </p:cNvPicPr>
          <p:nvPr/>
        </p:nvPicPr>
        <p:blipFill>
          <a:blip r:embed="rId2"/>
          <a:stretch>
            <a:fillRect/>
          </a:stretch>
        </p:blipFill>
        <p:spPr>
          <a:xfrm>
            <a:off x="4953000" y="1447800"/>
            <a:ext cx="3676650" cy="4286250"/>
          </a:xfrm>
          <a:prstGeom prst="rect">
            <a:avLst/>
          </a:prstGeom>
        </p:spPr>
      </p:pic>
    </p:spTree>
    <p:extLst>
      <p:ext uri="{BB962C8B-B14F-4D97-AF65-F5344CB8AC3E}">
        <p14:creationId xmlns:p14="http://schemas.microsoft.com/office/powerpoint/2010/main" val="227068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title"/>
          </p:nvPr>
        </p:nvSpPr>
        <p:spPr>
          <a:xfrm>
            <a:off x="1828800" y="5029200"/>
            <a:ext cx="5105400" cy="1143000"/>
          </a:xfrm>
        </p:spPr>
        <p:txBody>
          <a:bodyPr/>
          <a:lstStyle/>
          <a:p>
            <a:r>
              <a:rPr lang="en-US" sz="3200" smtClean="0">
                <a:solidFill>
                  <a:srgbClr val="404040"/>
                </a:solidFill>
                <a:latin typeface="Calibri" pitchFamily="34" charset="0"/>
                <a:ea typeface="ＭＳ Ｐゴシック" pitchFamily="-84" charset="-128"/>
              </a:rPr>
              <a:t>1.  Medieval romance usually idealizes </a:t>
            </a:r>
            <a:r>
              <a:rPr lang="en-US" sz="3200" u="sng" smtClean="0">
                <a:solidFill>
                  <a:srgbClr val="404040"/>
                </a:solidFill>
                <a:latin typeface="Calibri" pitchFamily="34" charset="0"/>
                <a:ea typeface="ＭＳ Ｐゴシック" pitchFamily="-84" charset="-128"/>
              </a:rPr>
              <a:t>chivalry</a:t>
            </a:r>
            <a:r>
              <a:rPr lang="en-US" sz="3200" smtClean="0">
                <a:solidFill>
                  <a:srgbClr val="404040"/>
                </a:solidFill>
                <a:latin typeface="Calibri" pitchFamily="34" charset="0"/>
                <a:ea typeface="ＭＳ Ｐゴシック" pitchFamily="-84" charset="-128"/>
              </a:rPr>
              <a:t>.</a:t>
            </a:r>
          </a:p>
        </p:txBody>
      </p:sp>
      <p:pic>
        <p:nvPicPr>
          <p:cNvPr id="2050" name="Picture 7" descr="chivalry.gif"/>
          <p:cNvPicPr>
            <a:picLocks noChangeAspect="1"/>
          </p:cNvPicPr>
          <p:nvPr/>
        </p:nvPicPr>
        <p:blipFill>
          <a:blip r:embed="rId3" cstate="print"/>
          <a:srcRect/>
          <a:stretch>
            <a:fillRect/>
          </a:stretch>
        </p:blipFill>
        <p:spPr bwMode="auto">
          <a:xfrm>
            <a:off x="1981200" y="376238"/>
            <a:ext cx="4953000" cy="4652962"/>
          </a:xfrm>
          <a:prstGeom prst="rect">
            <a:avLst/>
          </a:prstGeom>
          <a:noFill/>
          <a:ln w="9525">
            <a:noFill/>
            <a:miter lim="800000"/>
            <a:headEnd/>
            <a:tailEnd/>
          </a:ln>
        </p:spPr>
      </p:pic>
      <p:sp>
        <p:nvSpPr>
          <p:cNvPr id="2051" name="TextBox 1"/>
          <p:cNvSpPr txBox="1">
            <a:spLocks noChangeArrowheads="1"/>
          </p:cNvSpPr>
          <p:nvPr/>
        </p:nvSpPr>
        <p:spPr bwMode="auto">
          <a:xfrm>
            <a:off x="6894602" y="609600"/>
            <a:ext cx="2249398" cy="2585323"/>
          </a:xfrm>
          <a:prstGeom prst="rect">
            <a:avLst/>
          </a:prstGeom>
          <a:noFill/>
          <a:ln w="9525">
            <a:noFill/>
            <a:miter lim="800000"/>
            <a:headEnd/>
            <a:tailEnd/>
          </a:ln>
        </p:spPr>
        <p:txBody>
          <a:bodyPr wrap="none">
            <a:spAutoFit/>
          </a:bodyPr>
          <a:lstStyle/>
          <a:p>
            <a:r>
              <a:rPr lang="en-US" b="1" dirty="0"/>
              <a:t>Chivalry…</a:t>
            </a:r>
          </a:p>
          <a:p>
            <a:r>
              <a:rPr lang="en-US" b="1" dirty="0"/>
              <a:t>What is this?</a:t>
            </a:r>
          </a:p>
          <a:p>
            <a:endParaRPr lang="en-US" b="1" dirty="0"/>
          </a:p>
          <a:p>
            <a:r>
              <a:rPr lang="en-US" b="1" dirty="0"/>
              <a:t>Honor, Respect,</a:t>
            </a:r>
          </a:p>
          <a:p>
            <a:r>
              <a:rPr lang="en-US" b="1" dirty="0"/>
              <a:t>Loyalty, Courtesy,</a:t>
            </a:r>
          </a:p>
          <a:p>
            <a:r>
              <a:rPr lang="en-US" b="1" dirty="0"/>
              <a:t>Gentlemanly</a:t>
            </a:r>
          </a:p>
          <a:p>
            <a:r>
              <a:rPr lang="en-US" b="1" dirty="0"/>
              <a:t>Behavior, courage,</a:t>
            </a:r>
          </a:p>
          <a:p>
            <a:r>
              <a:rPr lang="en-US" b="1" dirty="0"/>
              <a:t>Self-less acts.</a:t>
            </a:r>
          </a:p>
          <a:p>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a:xfrm>
            <a:off x="1600200" y="4876800"/>
            <a:ext cx="6096000" cy="1143000"/>
          </a:xfrm>
        </p:spPr>
        <p:txBody>
          <a:bodyPr/>
          <a:lstStyle/>
          <a:p>
            <a:r>
              <a:rPr lang="en-US" sz="3200" smtClean="0">
                <a:solidFill>
                  <a:srgbClr val="404040"/>
                </a:solidFill>
                <a:latin typeface="Calibri" pitchFamily="34" charset="0"/>
                <a:ea typeface="ＭＳ Ｐゴシック" pitchFamily="-84" charset="-128"/>
              </a:rPr>
              <a:t>2.  Medieval romance idealizes the hero-knight and his noble deeds.</a:t>
            </a:r>
          </a:p>
        </p:txBody>
      </p:sp>
      <p:pic>
        <p:nvPicPr>
          <p:cNvPr id="3074" name="Picture 9" descr="Knight.png"/>
          <p:cNvPicPr>
            <a:picLocks noChangeAspect="1"/>
          </p:cNvPicPr>
          <p:nvPr/>
        </p:nvPicPr>
        <p:blipFill>
          <a:blip r:embed="rId3" cstate="print"/>
          <a:srcRect/>
          <a:stretch>
            <a:fillRect/>
          </a:stretch>
        </p:blipFill>
        <p:spPr bwMode="auto">
          <a:xfrm>
            <a:off x="2413000" y="609600"/>
            <a:ext cx="4445000" cy="4229100"/>
          </a:xfrm>
          <a:prstGeom prst="rect">
            <a:avLst/>
          </a:prstGeom>
          <a:noFill/>
          <a:ln w="9525">
            <a:noFill/>
            <a:miter lim="800000"/>
            <a:headEnd/>
            <a:tailEnd/>
          </a:ln>
        </p:spPr>
      </p:pic>
      <p:sp>
        <p:nvSpPr>
          <p:cNvPr id="3075" name="TextBox 1"/>
          <p:cNvSpPr txBox="1">
            <a:spLocks noChangeArrowheads="1"/>
          </p:cNvSpPr>
          <p:nvPr/>
        </p:nvSpPr>
        <p:spPr bwMode="auto">
          <a:xfrm>
            <a:off x="6766426" y="1371600"/>
            <a:ext cx="2377574" cy="2862322"/>
          </a:xfrm>
          <a:prstGeom prst="rect">
            <a:avLst/>
          </a:prstGeom>
          <a:noFill/>
          <a:ln w="9525">
            <a:noFill/>
            <a:miter lim="800000"/>
            <a:headEnd/>
            <a:tailEnd/>
          </a:ln>
        </p:spPr>
        <p:txBody>
          <a:bodyPr wrap="none">
            <a:spAutoFit/>
          </a:bodyPr>
          <a:lstStyle/>
          <a:p>
            <a:r>
              <a:rPr lang="en-US" b="1" dirty="0"/>
              <a:t>The Hero-knight</a:t>
            </a:r>
          </a:p>
          <a:p>
            <a:r>
              <a:rPr lang="en-US" b="1" dirty="0"/>
              <a:t>Is well respected</a:t>
            </a:r>
          </a:p>
          <a:p>
            <a:r>
              <a:rPr lang="en-US" b="1" dirty="0"/>
              <a:t>And looked up to.</a:t>
            </a:r>
          </a:p>
          <a:p>
            <a:r>
              <a:rPr lang="en-US" b="1" dirty="0"/>
              <a:t>There are usually</a:t>
            </a:r>
          </a:p>
          <a:p>
            <a:r>
              <a:rPr lang="en-US" b="1" dirty="0"/>
              <a:t>High expectations</a:t>
            </a:r>
          </a:p>
          <a:p>
            <a:r>
              <a:rPr lang="en-US" b="1" dirty="0"/>
              <a:t>Of him and he</a:t>
            </a:r>
          </a:p>
          <a:p>
            <a:r>
              <a:rPr lang="en-US" b="1" dirty="0"/>
              <a:t>May have already</a:t>
            </a:r>
          </a:p>
          <a:p>
            <a:r>
              <a:rPr lang="en-US" b="1" dirty="0"/>
              <a:t>Performed some</a:t>
            </a:r>
          </a:p>
          <a:p>
            <a:r>
              <a:rPr lang="en-US" b="1" dirty="0"/>
              <a:t>Chivalrous and</a:t>
            </a:r>
          </a:p>
          <a:p>
            <a:r>
              <a:rPr lang="en-US" b="1" dirty="0"/>
              <a:t>Brave, daring tasks</a:t>
            </a:r>
            <a:r>
              <a:rPr lang="en-US" dirty="0"/>
              <a:t>.</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600200" y="4876800"/>
            <a:ext cx="6096000" cy="1143000"/>
          </a:xfrm>
        </p:spPr>
        <p:txBody>
          <a:bodyPr>
            <a:normAutofit fontScale="90000"/>
          </a:bodyPr>
          <a:lstStyle/>
          <a:p>
            <a:r>
              <a:rPr lang="en-US" sz="2900" smtClean="0">
                <a:solidFill>
                  <a:srgbClr val="404040"/>
                </a:solidFill>
                <a:latin typeface="Calibri" pitchFamily="34" charset="0"/>
                <a:ea typeface="ＭＳ Ｐゴシック" pitchFamily="-84" charset="-128"/>
              </a:rPr>
              <a:t>3.  An important element of the medieval romance is the knight</a:t>
            </a:r>
            <a:r>
              <a:rPr lang="ja-JP" altLang="en-US" sz="2900" smtClean="0">
                <a:solidFill>
                  <a:srgbClr val="404040"/>
                </a:solidFill>
                <a:latin typeface="Calibri" pitchFamily="34" charset="0"/>
              </a:rPr>
              <a:t>’</a:t>
            </a:r>
            <a:r>
              <a:rPr lang="en-US" altLang="ja-JP" sz="2900" smtClean="0">
                <a:solidFill>
                  <a:srgbClr val="404040"/>
                </a:solidFill>
                <a:latin typeface="Calibri" pitchFamily="34" charset="0"/>
                <a:ea typeface="ＭＳ Ｐゴシック" pitchFamily="-84" charset="-128"/>
              </a:rPr>
              <a:t>s love for his lady, or high regard and respect for women in general.</a:t>
            </a:r>
            <a:endParaRPr lang="en-US" sz="2900" smtClean="0">
              <a:solidFill>
                <a:srgbClr val="404040"/>
              </a:solidFill>
              <a:latin typeface="Calibri" pitchFamily="34" charset="0"/>
              <a:ea typeface="ＭＳ Ｐゴシック" pitchFamily="-84" charset="-128"/>
            </a:endParaRPr>
          </a:p>
        </p:txBody>
      </p:sp>
      <p:pic>
        <p:nvPicPr>
          <p:cNvPr id="4098" name="Picture 3" descr="1innermost_feelings_knight_344035.jpg"/>
          <p:cNvPicPr>
            <a:picLocks noChangeAspect="1"/>
          </p:cNvPicPr>
          <p:nvPr/>
        </p:nvPicPr>
        <p:blipFill>
          <a:blip r:embed="rId3" cstate="print"/>
          <a:srcRect/>
          <a:stretch>
            <a:fillRect/>
          </a:stretch>
        </p:blipFill>
        <p:spPr bwMode="auto">
          <a:xfrm>
            <a:off x="1828800" y="533400"/>
            <a:ext cx="4953000" cy="35417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057400" y="5334000"/>
            <a:ext cx="5486400" cy="1066800"/>
          </a:xfrm>
        </p:spPr>
        <p:txBody>
          <a:bodyPr>
            <a:normAutofit fontScale="90000"/>
          </a:bodyPr>
          <a:lstStyle/>
          <a:p>
            <a:pPr fontAlgn="auto">
              <a:spcAft>
                <a:spcPts val="0"/>
              </a:spcAft>
              <a:defRPr/>
            </a:pPr>
            <a:r>
              <a:rPr lang="en-US" sz="3200" dirty="0">
                <a:latin typeface="Calibri" charset="0"/>
              </a:rPr>
              <a:t>4.  The settings of medieval romance tend to be </a:t>
            </a:r>
            <a:r>
              <a:rPr lang="en-US" sz="3200" dirty="0" smtClean="0">
                <a:latin typeface="Calibri" charset="0"/>
              </a:rPr>
              <a:t>imaginative and often vast and fairytale like.</a:t>
            </a:r>
            <a:endParaRPr lang="en-US" sz="3200" dirty="0">
              <a:latin typeface="Calibri" charset="0"/>
            </a:endParaRPr>
          </a:p>
        </p:txBody>
      </p:sp>
      <p:pic>
        <p:nvPicPr>
          <p:cNvPr id="5122" name="Picture 3" descr="PathMonet.jpg"/>
          <p:cNvPicPr>
            <a:picLocks noChangeAspect="1"/>
          </p:cNvPicPr>
          <p:nvPr/>
        </p:nvPicPr>
        <p:blipFill>
          <a:blip r:embed="rId3" cstate="print"/>
          <a:srcRect/>
          <a:stretch>
            <a:fillRect/>
          </a:stretch>
        </p:blipFill>
        <p:spPr bwMode="auto">
          <a:xfrm>
            <a:off x="2265363" y="381000"/>
            <a:ext cx="4440237" cy="4343400"/>
          </a:xfrm>
          <a:prstGeom prst="rect">
            <a:avLst/>
          </a:prstGeom>
          <a:noFill/>
          <a:ln w="9525">
            <a:noFill/>
            <a:miter lim="800000"/>
            <a:headEnd/>
            <a:tailEnd/>
          </a:ln>
        </p:spPr>
      </p:pic>
      <p:sp>
        <p:nvSpPr>
          <p:cNvPr id="5123" name="TextBox 1"/>
          <p:cNvSpPr txBox="1">
            <a:spLocks noChangeArrowheads="1"/>
          </p:cNvSpPr>
          <p:nvPr/>
        </p:nvSpPr>
        <p:spPr bwMode="auto">
          <a:xfrm>
            <a:off x="6858000" y="1676400"/>
            <a:ext cx="2104102" cy="923330"/>
          </a:xfrm>
          <a:prstGeom prst="rect">
            <a:avLst/>
          </a:prstGeom>
          <a:noFill/>
          <a:ln w="9525">
            <a:noFill/>
            <a:miter lim="800000"/>
            <a:headEnd/>
            <a:tailEnd/>
          </a:ln>
        </p:spPr>
        <p:txBody>
          <a:bodyPr wrap="none">
            <a:spAutoFit/>
          </a:bodyPr>
          <a:lstStyle/>
          <a:p>
            <a:r>
              <a:rPr lang="en-US" altLang="en-US" b="1" dirty="0"/>
              <a:t>“</a:t>
            </a:r>
            <a:r>
              <a:rPr lang="en-US" b="1" dirty="0"/>
              <a:t>Once upon a </a:t>
            </a:r>
          </a:p>
          <a:p>
            <a:r>
              <a:rPr lang="en-US" b="1" dirty="0"/>
              <a:t>Time in a faraway</a:t>
            </a:r>
          </a:p>
          <a:p>
            <a:r>
              <a:rPr lang="en-US" b="1" dirty="0"/>
              <a:t>Land….</a:t>
            </a:r>
            <a:r>
              <a:rPr lang="en-US" altLang="en-US" b="1" dirty="0"/>
              <a:t>”</a:t>
            </a:r>
            <a:endParaRPr lang="en-US" b="1"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105400" y="3281363"/>
            <a:ext cx="3429000" cy="1290637"/>
          </a:xfrm>
        </p:spPr>
        <p:txBody>
          <a:bodyPr/>
          <a:lstStyle/>
          <a:p>
            <a:r>
              <a:rPr lang="en-US" dirty="0" smtClean="0">
                <a:solidFill>
                  <a:srgbClr val="404040"/>
                </a:solidFill>
                <a:ea typeface="ＭＳ Ｐゴシック" pitchFamily="-84" charset="-128"/>
              </a:rPr>
              <a:t/>
            </a:r>
            <a:br>
              <a:rPr lang="en-US" dirty="0" smtClean="0">
                <a:solidFill>
                  <a:srgbClr val="404040"/>
                </a:solidFill>
                <a:ea typeface="ＭＳ Ｐゴシック" pitchFamily="-84" charset="-128"/>
              </a:rPr>
            </a:br>
            <a:r>
              <a:rPr lang="en-US" sz="2800" dirty="0">
                <a:solidFill>
                  <a:srgbClr val="404040"/>
                </a:solidFill>
                <a:ea typeface="ＭＳ Ｐゴシック" pitchFamily="-84" charset="-128"/>
              </a:rPr>
              <a:t>5</a:t>
            </a:r>
            <a:r>
              <a:rPr lang="en-US" sz="2800" dirty="0" smtClean="0">
                <a:solidFill>
                  <a:srgbClr val="404040"/>
                </a:solidFill>
                <a:ea typeface="ＭＳ Ｐゴシック" pitchFamily="-84" charset="-128"/>
              </a:rPr>
              <a:t>.  </a:t>
            </a:r>
            <a:r>
              <a:rPr lang="en-US" sz="2800" dirty="0" smtClean="0">
                <a:solidFill>
                  <a:srgbClr val="404040"/>
                </a:solidFill>
                <a:ea typeface="ＭＳ Ｐゴシック" pitchFamily="-84" charset="-128"/>
              </a:rPr>
              <a:t>Our hero-knight must complete a quest for love or adventure and while doing so will perform daring deeds.</a:t>
            </a:r>
          </a:p>
        </p:txBody>
      </p:sp>
      <p:pic>
        <p:nvPicPr>
          <p:cNvPr id="25602" name="Picture Placeholder 4"/>
          <p:cNvPicPr>
            <a:picLocks noGrp="1" noChangeAspect="1"/>
          </p:cNvPicPr>
          <p:nvPr>
            <p:ph type="pic" idx="1"/>
          </p:nvPr>
        </p:nvPicPr>
        <p:blipFill>
          <a:blip r:embed="rId2" cstate="print"/>
          <a:srcRect l="15262" r="15262"/>
          <a:stretch>
            <a:fillRect/>
          </a:stretch>
        </p:blipFill>
        <p:spPr>
          <a:xfrm>
            <a:off x="1087438" y="779463"/>
            <a:ext cx="3429000" cy="493553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648200" y="4495800"/>
            <a:ext cx="3429000" cy="1290638"/>
          </a:xfrm>
        </p:spPr>
        <p:txBody>
          <a:bodyPr/>
          <a:lstStyle/>
          <a:p>
            <a:r>
              <a:rPr lang="en-US" sz="2800" dirty="0">
                <a:solidFill>
                  <a:srgbClr val="404040"/>
                </a:solidFill>
                <a:ea typeface="ＭＳ Ｐゴシック" pitchFamily="-84" charset="-128"/>
              </a:rPr>
              <a:t>6</a:t>
            </a:r>
            <a:r>
              <a:rPr lang="en-US" sz="2800" dirty="0" smtClean="0">
                <a:solidFill>
                  <a:srgbClr val="404040"/>
                </a:solidFill>
                <a:ea typeface="ＭＳ Ｐゴシック" pitchFamily="-84" charset="-128"/>
              </a:rPr>
              <a:t>.  </a:t>
            </a:r>
            <a:r>
              <a:rPr lang="en-US" sz="2800" dirty="0" smtClean="0">
                <a:solidFill>
                  <a:srgbClr val="404040"/>
                </a:solidFill>
                <a:ea typeface="ＭＳ Ｐゴシック" pitchFamily="-84" charset="-128"/>
              </a:rPr>
              <a:t>Medieval romances have a simple, predictable plot with some </a:t>
            </a:r>
            <a:r>
              <a:rPr lang="en-US" sz="2800" u="sng" dirty="0" smtClean="0">
                <a:solidFill>
                  <a:srgbClr val="404040"/>
                </a:solidFill>
                <a:ea typeface="ＭＳ Ｐゴシック" pitchFamily="-84" charset="-128"/>
              </a:rPr>
              <a:t>inevitable</a:t>
            </a:r>
            <a:r>
              <a:rPr lang="en-US" sz="2800" dirty="0" smtClean="0">
                <a:solidFill>
                  <a:srgbClr val="404040"/>
                </a:solidFill>
                <a:ea typeface="ＭＳ Ｐゴシック" pitchFamily="-84" charset="-128"/>
              </a:rPr>
              <a:t> events. </a:t>
            </a:r>
            <a:br>
              <a:rPr lang="en-US" sz="2800" dirty="0" smtClean="0">
                <a:solidFill>
                  <a:srgbClr val="404040"/>
                </a:solidFill>
                <a:ea typeface="ＭＳ Ｐゴシック" pitchFamily="-84" charset="-128"/>
              </a:rPr>
            </a:br>
            <a:r>
              <a:rPr lang="en-US" altLang="en-US" sz="2800" dirty="0" smtClean="0">
                <a:solidFill>
                  <a:srgbClr val="404040"/>
                </a:solidFill>
                <a:ea typeface="ＭＳ Ｐゴシック" pitchFamily="-84" charset="-128"/>
              </a:rPr>
              <a:t>“</a:t>
            </a:r>
            <a:r>
              <a:rPr lang="en-US" sz="2800" dirty="0" smtClean="0">
                <a:solidFill>
                  <a:srgbClr val="404040"/>
                </a:solidFill>
                <a:ea typeface="ＭＳ Ｐゴシック" pitchFamily="-84" charset="-128"/>
              </a:rPr>
              <a:t>Once upon a time….and they lived happily ever after.</a:t>
            </a:r>
            <a:r>
              <a:rPr lang="en-US" altLang="en-US" sz="2800" dirty="0" smtClean="0">
                <a:solidFill>
                  <a:srgbClr val="404040"/>
                </a:solidFill>
                <a:ea typeface="ＭＳ Ｐゴシック" pitchFamily="-84" charset="-128"/>
              </a:rPr>
              <a:t>”</a:t>
            </a:r>
            <a:endParaRPr lang="en-US" sz="2800" dirty="0" smtClean="0">
              <a:solidFill>
                <a:srgbClr val="404040"/>
              </a:solidFill>
              <a:ea typeface="ＭＳ Ｐゴシック" pitchFamily="-84" charset="-128"/>
            </a:endParaRPr>
          </a:p>
        </p:txBody>
      </p:sp>
      <p:pic>
        <p:nvPicPr>
          <p:cNvPr id="26626" name="Picture Placeholder 4"/>
          <p:cNvPicPr>
            <a:picLocks noGrp="1" noChangeAspect="1"/>
          </p:cNvPicPr>
          <p:nvPr>
            <p:ph type="pic" idx="1"/>
          </p:nvPr>
        </p:nvPicPr>
        <p:blipFill>
          <a:blip r:embed="rId2" cstate="print"/>
          <a:srcRect l="15262" r="15262"/>
          <a:stretch>
            <a:fillRect/>
          </a:stretch>
        </p:blipFill>
        <p:spPr>
          <a:xfrm>
            <a:off x="1087438" y="779463"/>
            <a:ext cx="3429000" cy="4935537"/>
          </a:xfrm>
        </p:spPr>
      </p:pic>
      <p:sp>
        <p:nvSpPr>
          <p:cNvPr id="26627" name="TextBox 5"/>
          <p:cNvSpPr txBox="1">
            <a:spLocks noChangeArrowheads="1"/>
          </p:cNvSpPr>
          <p:nvPr/>
        </p:nvSpPr>
        <p:spPr bwMode="auto">
          <a:xfrm>
            <a:off x="1257300" y="5994400"/>
            <a:ext cx="5480988" cy="369332"/>
          </a:xfrm>
          <a:prstGeom prst="rect">
            <a:avLst/>
          </a:prstGeom>
          <a:noFill/>
          <a:ln w="9525">
            <a:noFill/>
            <a:miter lim="800000"/>
            <a:headEnd/>
            <a:tailEnd/>
          </a:ln>
        </p:spPr>
        <p:txBody>
          <a:bodyPr wrap="none">
            <a:spAutoFit/>
          </a:bodyPr>
          <a:lstStyle/>
          <a:p>
            <a:r>
              <a:rPr lang="en-US" b="1" dirty="0"/>
              <a:t>Inevitable means unavoidable, can</a:t>
            </a:r>
            <a:r>
              <a:rPr lang="en-US" altLang="en-US" b="1" dirty="0"/>
              <a:t>’</a:t>
            </a:r>
            <a:r>
              <a:rPr lang="en-US" b="1" dirty="0"/>
              <a:t>t be stopped</a:t>
            </a:r>
            <a:r>
              <a:rPr lang="en-US" dirty="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169" y="304800"/>
            <a:ext cx="7272338" cy="1338262"/>
          </a:xfrm>
        </p:spPr>
        <p:txBody>
          <a:bodyPr/>
          <a:lstStyle/>
          <a:p>
            <a:r>
              <a:rPr lang="en-US" dirty="0" smtClean="0"/>
              <a:t>A Story of Perceval</a:t>
            </a:r>
            <a:br>
              <a:rPr lang="en-US" dirty="0" smtClean="0"/>
            </a:br>
            <a:r>
              <a:rPr lang="en-US" sz="3200" dirty="0" smtClean="0"/>
              <a:t>from </a:t>
            </a:r>
            <a:r>
              <a:rPr lang="en-US" sz="3200" i="1" dirty="0" smtClean="0"/>
              <a:t>The Grail </a:t>
            </a:r>
            <a:r>
              <a:rPr lang="en-US" sz="3200" dirty="0" smtClean="0"/>
              <a:t>by Chretien de Troyes</a:t>
            </a:r>
            <a:endParaRPr lang="en-US" sz="3200" dirty="0"/>
          </a:p>
        </p:txBody>
      </p:sp>
      <p:sp>
        <p:nvSpPr>
          <p:cNvPr id="3" name="Content Placeholder 2"/>
          <p:cNvSpPr>
            <a:spLocks noGrp="1"/>
          </p:cNvSpPr>
          <p:nvPr>
            <p:ph idx="1"/>
          </p:nvPr>
        </p:nvSpPr>
        <p:spPr/>
        <p:txBody>
          <a:bodyPr/>
          <a:lstStyle/>
          <a:p>
            <a:r>
              <a:rPr lang="en-US" dirty="0"/>
              <a:t>Perceval is a young man whose mother raised him in isolation after losing her husband and two other sons to chivalric combat. One day, Perceval meets a group of knights, who so impress him that he decides to become a knight himself. He journeys to King Arthur’s court, proves his valor, and is accepted. As part of his training for knighthood, Perceval learns never to ask questions and never to speak until spoken to first. Once his training is complete, Perceval sets out on a quest for the Grail, or holy cup. </a:t>
            </a:r>
            <a:endParaRPr lang="en-US" dirty="0" smtClean="0"/>
          </a:p>
        </p:txBody>
      </p:sp>
    </p:spTree>
    <p:extLst>
      <p:ext uri="{BB962C8B-B14F-4D97-AF65-F5344CB8AC3E}">
        <p14:creationId xmlns:p14="http://schemas.microsoft.com/office/powerpoint/2010/main" val="107749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Excerpt from </a:t>
            </a:r>
            <a:r>
              <a:rPr lang="en-US" i="1" dirty="0" smtClean="0"/>
              <a:t>Perceval</a:t>
            </a:r>
            <a:endParaRPr lang="en-US" i="1" dirty="0"/>
          </a:p>
        </p:txBody>
      </p:sp>
      <p:pic>
        <p:nvPicPr>
          <p:cNvPr id="7" name="Content Placeholder 6"/>
          <p:cNvPicPr>
            <a:picLocks noGrp="1" noChangeAspect="1"/>
          </p:cNvPicPr>
          <p:nvPr>
            <p:ph idx="1"/>
          </p:nvPr>
        </p:nvPicPr>
        <p:blipFill>
          <a:blip r:embed="rId2"/>
          <a:stretch>
            <a:fillRect/>
          </a:stretch>
        </p:blipFill>
        <p:spPr>
          <a:xfrm>
            <a:off x="4800601" y="1792668"/>
            <a:ext cx="4038600" cy="4379531"/>
          </a:xfrm>
          <a:prstGeom prst="rect">
            <a:avLst/>
          </a:prstGeom>
        </p:spPr>
      </p:pic>
      <p:pic>
        <p:nvPicPr>
          <p:cNvPr id="6" name="Picture 5"/>
          <p:cNvPicPr>
            <a:picLocks noChangeAspect="1"/>
          </p:cNvPicPr>
          <p:nvPr/>
        </p:nvPicPr>
        <p:blipFill>
          <a:blip r:embed="rId3"/>
          <a:stretch>
            <a:fillRect/>
          </a:stretch>
        </p:blipFill>
        <p:spPr>
          <a:xfrm>
            <a:off x="533401" y="1801813"/>
            <a:ext cx="4114799" cy="4370387"/>
          </a:xfrm>
          <a:prstGeom prst="rect">
            <a:avLst/>
          </a:prstGeom>
        </p:spPr>
      </p:pic>
    </p:spTree>
    <p:extLst>
      <p:ext uri="{BB962C8B-B14F-4D97-AF65-F5344CB8AC3E}">
        <p14:creationId xmlns:p14="http://schemas.microsoft.com/office/powerpoint/2010/main" val="41660028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RespondQuestionMaster">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RespondGraphMaster">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518</TotalTime>
  <Words>484</Words>
  <Application>Microsoft Office PowerPoint</Application>
  <PresentationFormat>On-screen Show (4:3)</PresentationFormat>
  <Paragraphs>51</Paragraphs>
  <Slides>14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メイリオ</vt:lpstr>
      <vt:lpstr>ＭＳ Ｐゴシック</vt:lpstr>
      <vt:lpstr>Arial</vt:lpstr>
      <vt:lpstr>Calibri</vt:lpstr>
      <vt:lpstr>Candara</vt:lpstr>
      <vt:lpstr>Wingdings</vt:lpstr>
      <vt:lpstr>Tradition</vt:lpstr>
      <vt:lpstr>iRespondQuestionMaster</vt:lpstr>
      <vt:lpstr>iRespondGraphMaster</vt:lpstr>
      <vt:lpstr>Characteristics of the  Medieval Romance</vt:lpstr>
      <vt:lpstr>1.  Medieval romance usually idealizes chivalry.</vt:lpstr>
      <vt:lpstr>2.  Medieval romance idealizes the hero-knight and his noble deeds.</vt:lpstr>
      <vt:lpstr>3.  An important element of the medieval romance is the knight’s love for his lady, or high regard and respect for women in general.</vt:lpstr>
      <vt:lpstr>4.  The settings of medieval romance tend to be imaginative and often vast and fairytale like.</vt:lpstr>
      <vt:lpstr> 5.  Our hero-knight must complete a quest for love or adventure and while doing so will perform daring deeds.</vt:lpstr>
      <vt:lpstr>6.  Medieval romances have a simple, predictable plot with some inevitable events.  “Once upon a time….and they lived happily ever after.”</vt:lpstr>
      <vt:lpstr>A Story of Perceval from The Grail by Chretien de Troyes</vt:lpstr>
      <vt:lpstr>Excerpt from Perceval</vt:lpstr>
      <vt:lpstr>Don Quixote: A Renaissance Parody of Medieval Chivalric Tales</vt:lpstr>
      <vt:lpstr>Definition of Parody</vt:lpstr>
      <vt:lpstr>Connection to Humanism</vt:lpstr>
      <vt:lpstr>Don Quixote</vt:lpstr>
      <vt:lpstr>Don Quixote hires a squire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the  Medieval Romance</dc:title>
  <dc:creator>David Ambrose</dc:creator>
  <cp:lastModifiedBy>Stephanie Tatum</cp:lastModifiedBy>
  <cp:revision>31</cp:revision>
  <dcterms:created xsi:type="dcterms:W3CDTF">2010-10-27T03:02:12Z</dcterms:created>
  <dcterms:modified xsi:type="dcterms:W3CDTF">2016-01-10T21:46:34Z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AutoReflect">
    <vt:bool>false</vt:bool>
  </property>
  <property fmtid="{D5CDD505-2E9C-101B-9397-08002B2CF9AE}" pid="5" name="KeepGraph">
    <vt:bool>false</vt:bool>
  </property>
</Properties>
</file>