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8"/>
  </p:notesMasterIdLst>
  <p:sldIdLst>
    <p:sldId id="256" r:id="rId2"/>
    <p:sldId id="385" r:id="rId3"/>
    <p:sldId id="386" r:id="rId4"/>
    <p:sldId id="299" r:id="rId5"/>
    <p:sldId id="308" r:id="rId6"/>
    <p:sldId id="387" r:id="rId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Garamond" panose="02020404030301010803"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Garamond" panose="02020404030301010803"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Garamond" panose="02020404030301010803"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Garamond" panose="02020404030301010803"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Garamond" panose="02020404030301010803"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Garamond" panose="02020404030301010803"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Garamond" panose="02020404030301010803"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Garamond" panose="02020404030301010803"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Garamond" panose="02020404030301010803" pitchFamily="18" charset="0"/>
        <a:ea typeface="ＭＳ Ｐゴシック"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138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4F49B4-1D9C-4254-9549-9506BBEB7B37}" type="datetimeFigureOut">
              <a:rPr lang="en-US" smtClean="0"/>
              <a:t>8/15/2021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C0EB3C-B868-442A-B925-81A2F2003A21}" type="slidenum">
              <a:rPr lang="en-US" smtClean="0"/>
              <a:t>‹#›</a:t>
            </a:fld>
            <a:endParaRPr lang="en-US"/>
          </a:p>
        </p:txBody>
      </p:sp>
    </p:spTree>
    <p:extLst>
      <p:ext uri="{BB962C8B-B14F-4D97-AF65-F5344CB8AC3E}">
        <p14:creationId xmlns:p14="http://schemas.microsoft.com/office/powerpoint/2010/main" val="1918052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010" name="Shape 228">
            <a:extLst>
              <a:ext uri="{FF2B5EF4-FFF2-40B4-BE49-F238E27FC236}">
                <a16:creationId xmlns:a16="http://schemas.microsoft.com/office/drawing/2014/main" id="{27E09F4C-E847-4A60-9EEB-0809C29C3170}"/>
              </a:ext>
            </a:extLst>
          </p:cNvPr>
          <p:cNvSpPr txBox="1">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buSzPct val="25000"/>
              <a:buFont typeface="Arial" panose="020B0604020202020204" pitchFamily="34" charset="0"/>
              <a:buNone/>
            </a:pPr>
            <a:r>
              <a:rPr lang="en-US" altLang="en-US" sz="1200"/>
              <a:t>*</a:t>
            </a:r>
          </a:p>
        </p:txBody>
      </p:sp>
      <p:sp>
        <p:nvSpPr>
          <p:cNvPr id="43011" name="Shape 229">
            <a:extLst>
              <a:ext uri="{FF2B5EF4-FFF2-40B4-BE49-F238E27FC236}">
                <a16:creationId xmlns:a16="http://schemas.microsoft.com/office/drawing/2014/main" id="{EAB34604-B0C2-4722-A3DB-A364D7F39A48}"/>
              </a:ext>
            </a:extLst>
          </p:cNvPr>
          <p:cNvSpPr>
            <a:spLocks noGrp="1" noRot="1" noChangeAspect="1" noTextEdit="1"/>
          </p:cNvSpPr>
          <p:nvPr>
            <p:ph type="sldImg" idx="2"/>
          </p:nvPr>
        </p:nvSpPr>
        <p:spPr>
          <a:xfrm>
            <a:off x="1371600" y="1143000"/>
            <a:ext cx="4114800" cy="30861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solidFill>
            <a:srgbClr val="FFFFFF"/>
          </a:solidFill>
          <a:ln cap="rnd">
            <a:round/>
            <a:headEnd type="none" w="med" len="med"/>
            <a:tailEnd type="none" w="med" len="med"/>
          </a:ln>
        </p:spPr>
      </p:sp>
      <p:sp>
        <p:nvSpPr>
          <p:cNvPr id="43012" name="Shape 230">
            <a:extLst>
              <a:ext uri="{FF2B5EF4-FFF2-40B4-BE49-F238E27FC236}">
                <a16:creationId xmlns:a16="http://schemas.microsoft.com/office/drawing/2014/main" id="{6867CF82-CAA3-4719-A49E-55F68F357D98}"/>
              </a:ext>
            </a:extLst>
          </p:cNvPr>
          <p:cNvSpPr>
            <a:spLocks noGrp="1"/>
          </p:cNvSpPr>
          <p:nvPr>
            <p:ph type="body" idx="1"/>
          </p:nvPr>
        </p:nvSpPr>
        <p:spPr>
          <a:solidFill>
            <a:srgbClr val="FFFFFF"/>
          </a:solidFill>
          <a:ln cap="rnd">
            <a:solidFill>
              <a:srgbClr val="000000"/>
            </a:solidFill>
            <a:headEnd type="none" w="med" len="med"/>
            <a:tailEnd type="none" w="med" len="med"/>
          </a:ln>
        </p:spPr>
        <p:txBody>
          <a:bodyPr lIns="91425" tIns="45700" rIns="91425" bIns="45700"/>
          <a:lstStyle/>
          <a:p>
            <a:pPr>
              <a:spcBef>
                <a:spcPct val="0"/>
              </a:spcBef>
              <a:buSzPct val="25000"/>
            </a:pPr>
            <a:r>
              <a:rPr lang="en-US" altLang="en-US" sz="1800">
                <a:latin typeface="Arial" panose="020B0604020202020204" pitchFamily="34" charset="0"/>
              </a:rPr>
              <a:t>Gregory Wolfson with Tobin and Erica</a:t>
            </a:r>
          </a:p>
        </p:txBody>
      </p:sp>
      <p:sp>
        <p:nvSpPr>
          <p:cNvPr id="43013" name="Shape 231">
            <a:extLst>
              <a:ext uri="{FF2B5EF4-FFF2-40B4-BE49-F238E27FC236}">
                <a16:creationId xmlns:a16="http://schemas.microsoft.com/office/drawing/2014/main" id="{7FDAF485-3B48-4CFA-AFEA-0A6E325F6902}"/>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buSzPct val="25000"/>
              <a:buFont typeface="Calibri" panose="020F0502020204030204" pitchFamily="34" charset="0"/>
              <a:buNone/>
            </a:pPr>
            <a:r>
              <a:rPr lang="en-US" altLang="en-US" sz="1200">
                <a:latin typeface="Calibri" panose="020F0502020204030204" pitchFamily="34" charset="0"/>
                <a:cs typeface="Calibri" panose="020F0502020204030204" pitchFamily="34" charset="0"/>
                <a:sym typeface="Calibri" panose="020F0502020204030204" pitchFamily="34" charset="0"/>
              </a:rPr>
              <a:t>*</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F41C390B-AB69-429C-BBAB-13CA6593F8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Rectangle 3"/>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22532" name="Rectangle 4"/>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 name="Rectangle 5">
            <a:extLst>
              <a:ext uri="{FF2B5EF4-FFF2-40B4-BE49-F238E27FC236}">
                <a16:creationId xmlns:a16="http://schemas.microsoft.com/office/drawing/2014/main" id="{1B0E3BF8-FBEF-46BC-B848-5604FDCFEB5C}"/>
              </a:ext>
            </a:extLst>
          </p:cNvPr>
          <p:cNvSpPr>
            <a:spLocks noGrp="1" noChangeArrowheads="1"/>
          </p:cNvSpPr>
          <p:nvPr>
            <p:ph type="dt" sz="half" idx="10"/>
          </p:nvPr>
        </p:nvSpPr>
        <p:spPr/>
        <p:txBody>
          <a:bodyPr/>
          <a:lstStyle>
            <a:lvl1pPr>
              <a:defRPr/>
            </a:lvl1pPr>
          </a:lstStyle>
          <a:p>
            <a:fld id="{F60FAB23-CCA8-48AD-9D51-735C71D28D36}" type="datetimeFigureOut">
              <a:rPr lang="en-US" smtClean="0"/>
              <a:t>8/15/2021</a:t>
            </a:fld>
            <a:endParaRPr lang="en-US"/>
          </a:p>
        </p:txBody>
      </p:sp>
      <p:sp>
        <p:nvSpPr>
          <p:cNvPr id="6" name="Rectangle 6">
            <a:extLst>
              <a:ext uri="{FF2B5EF4-FFF2-40B4-BE49-F238E27FC236}">
                <a16:creationId xmlns:a16="http://schemas.microsoft.com/office/drawing/2014/main" id="{85C78560-2FB4-4A33-9784-5CE51D1CC9B7}"/>
              </a:ext>
            </a:extLst>
          </p:cNvPr>
          <p:cNvSpPr>
            <a:spLocks noGrp="1" noChangeArrowheads="1"/>
          </p:cNvSpPr>
          <p:nvPr>
            <p:ph type="ftr" sz="quarter" idx="11"/>
          </p:nvPr>
        </p:nvSpPr>
        <p:spPr/>
        <p:txBody>
          <a:bodyPr/>
          <a:lstStyle>
            <a:lvl1pPr>
              <a:defRPr/>
            </a:lvl1pPr>
          </a:lstStyle>
          <a:p>
            <a:endParaRPr lang="en-US"/>
          </a:p>
        </p:txBody>
      </p:sp>
      <p:sp>
        <p:nvSpPr>
          <p:cNvPr id="7" name="Rectangle 7">
            <a:extLst>
              <a:ext uri="{FF2B5EF4-FFF2-40B4-BE49-F238E27FC236}">
                <a16:creationId xmlns:a16="http://schemas.microsoft.com/office/drawing/2014/main" id="{8D376B4F-AA51-48AF-89C6-D10A315D1985}"/>
              </a:ext>
            </a:extLst>
          </p:cNvPr>
          <p:cNvSpPr>
            <a:spLocks noGrp="1" noChangeArrowheads="1"/>
          </p:cNvSpPr>
          <p:nvPr>
            <p:ph type="sldNum" sz="quarter" idx="12"/>
          </p:nvPr>
        </p:nvSpPr>
        <p:spPr/>
        <p:txBody>
          <a:bodyPr/>
          <a:lstStyle>
            <a:lvl1pPr>
              <a:defRPr/>
            </a:lvl1pPr>
          </a:lstStyle>
          <a:p>
            <a:fld id="{68EB2E7B-5E56-4230-99B2-6FBF9EA53816}" type="slidenum">
              <a:rPr lang="en-US" smtClean="0"/>
              <a:t>‹#›</a:t>
            </a:fld>
            <a:endParaRPr lang="en-US"/>
          </a:p>
        </p:txBody>
      </p:sp>
    </p:spTree>
    <p:extLst>
      <p:ext uri="{BB962C8B-B14F-4D97-AF65-F5344CB8AC3E}">
        <p14:creationId xmlns:p14="http://schemas.microsoft.com/office/powerpoint/2010/main" val="2685701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15A4C3DC-8759-44C3-AAE9-D4715FA1B4DB}"/>
              </a:ext>
            </a:extLst>
          </p:cNvPr>
          <p:cNvSpPr>
            <a:spLocks noGrp="1" noChangeArrowheads="1"/>
          </p:cNvSpPr>
          <p:nvPr>
            <p:ph type="dt" sz="half" idx="10"/>
          </p:nvPr>
        </p:nvSpPr>
        <p:spPr>
          <a:ln/>
        </p:spPr>
        <p:txBody>
          <a:bodyPr/>
          <a:lstStyle>
            <a:lvl1pPr>
              <a:defRPr/>
            </a:lvl1pPr>
          </a:lstStyle>
          <a:p>
            <a:fld id="{F60FAB23-CCA8-48AD-9D51-735C71D28D36}" type="datetimeFigureOut">
              <a:rPr lang="en-US" smtClean="0"/>
              <a:t>8/15/2021</a:t>
            </a:fld>
            <a:endParaRPr lang="en-US"/>
          </a:p>
        </p:txBody>
      </p:sp>
      <p:sp>
        <p:nvSpPr>
          <p:cNvPr id="5" name="Rectangle 6">
            <a:extLst>
              <a:ext uri="{FF2B5EF4-FFF2-40B4-BE49-F238E27FC236}">
                <a16:creationId xmlns:a16="http://schemas.microsoft.com/office/drawing/2014/main" id="{C68E3F10-CE9F-4429-81FE-141D1DE5DDCA}"/>
              </a:ext>
            </a:extLst>
          </p:cNvPr>
          <p:cNvSpPr>
            <a:spLocks noGrp="1" noChangeArrowheads="1"/>
          </p:cNvSpPr>
          <p:nvPr>
            <p:ph type="ftr" sz="quarter" idx="11"/>
          </p:nvPr>
        </p:nvSpPr>
        <p:spPr>
          <a:ln/>
        </p:spPr>
        <p:txBody>
          <a:bodyPr/>
          <a:lstStyle>
            <a:lvl1pPr>
              <a:defRPr/>
            </a:lvl1pPr>
          </a:lstStyle>
          <a:p>
            <a:endParaRPr lang="en-US"/>
          </a:p>
        </p:txBody>
      </p:sp>
      <p:sp>
        <p:nvSpPr>
          <p:cNvPr id="6" name="Rectangle 7">
            <a:extLst>
              <a:ext uri="{FF2B5EF4-FFF2-40B4-BE49-F238E27FC236}">
                <a16:creationId xmlns:a16="http://schemas.microsoft.com/office/drawing/2014/main" id="{03431403-A327-4B1A-B299-33DC486120A7}"/>
              </a:ext>
            </a:extLst>
          </p:cNvPr>
          <p:cNvSpPr>
            <a:spLocks noGrp="1" noChangeArrowheads="1"/>
          </p:cNvSpPr>
          <p:nvPr>
            <p:ph type="sldNum" sz="quarter" idx="12"/>
          </p:nvPr>
        </p:nvSpPr>
        <p:spPr>
          <a:ln/>
        </p:spPr>
        <p:txBody>
          <a:bodyPr/>
          <a:lstStyle>
            <a:lvl1pPr>
              <a:defRPr/>
            </a:lvl1pPr>
          </a:lstStyle>
          <a:p>
            <a:fld id="{68EB2E7B-5E56-4230-99B2-6FBF9EA53816}" type="slidenum">
              <a:rPr lang="en-US" smtClean="0"/>
              <a:t>‹#›</a:t>
            </a:fld>
            <a:endParaRPr lang="en-US"/>
          </a:p>
        </p:txBody>
      </p:sp>
    </p:spTree>
    <p:extLst>
      <p:ext uri="{BB962C8B-B14F-4D97-AF65-F5344CB8AC3E}">
        <p14:creationId xmlns:p14="http://schemas.microsoft.com/office/powerpoint/2010/main" val="1264707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4DEB705A-D002-44FE-B0A3-1C23519EAB0A}"/>
              </a:ext>
            </a:extLst>
          </p:cNvPr>
          <p:cNvSpPr>
            <a:spLocks noGrp="1" noChangeArrowheads="1"/>
          </p:cNvSpPr>
          <p:nvPr>
            <p:ph type="dt" sz="half" idx="10"/>
          </p:nvPr>
        </p:nvSpPr>
        <p:spPr>
          <a:ln/>
        </p:spPr>
        <p:txBody>
          <a:bodyPr/>
          <a:lstStyle>
            <a:lvl1pPr>
              <a:defRPr/>
            </a:lvl1pPr>
          </a:lstStyle>
          <a:p>
            <a:fld id="{F60FAB23-CCA8-48AD-9D51-735C71D28D36}" type="datetimeFigureOut">
              <a:rPr lang="en-US" smtClean="0"/>
              <a:t>8/15/2021</a:t>
            </a:fld>
            <a:endParaRPr lang="en-US"/>
          </a:p>
        </p:txBody>
      </p:sp>
      <p:sp>
        <p:nvSpPr>
          <p:cNvPr id="5" name="Rectangle 6">
            <a:extLst>
              <a:ext uri="{FF2B5EF4-FFF2-40B4-BE49-F238E27FC236}">
                <a16:creationId xmlns:a16="http://schemas.microsoft.com/office/drawing/2014/main" id="{9B47F541-F348-4FAB-9344-EF869CEE5F92}"/>
              </a:ext>
            </a:extLst>
          </p:cNvPr>
          <p:cNvSpPr>
            <a:spLocks noGrp="1" noChangeArrowheads="1"/>
          </p:cNvSpPr>
          <p:nvPr>
            <p:ph type="ftr" sz="quarter" idx="11"/>
          </p:nvPr>
        </p:nvSpPr>
        <p:spPr>
          <a:ln/>
        </p:spPr>
        <p:txBody>
          <a:bodyPr/>
          <a:lstStyle>
            <a:lvl1pPr>
              <a:defRPr/>
            </a:lvl1pPr>
          </a:lstStyle>
          <a:p>
            <a:endParaRPr lang="en-US"/>
          </a:p>
        </p:txBody>
      </p:sp>
      <p:sp>
        <p:nvSpPr>
          <p:cNvPr id="6" name="Rectangle 7">
            <a:extLst>
              <a:ext uri="{FF2B5EF4-FFF2-40B4-BE49-F238E27FC236}">
                <a16:creationId xmlns:a16="http://schemas.microsoft.com/office/drawing/2014/main" id="{951148EA-A782-4C56-9240-9A79873D5245}"/>
              </a:ext>
            </a:extLst>
          </p:cNvPr>
          <p:cNvSpPr>
            <a:spLocks noGrp="1" noChangeArrowheads="1"/>
          </p:cNvSpPr>
          <p:nvPr>
            <p:ph type="sldNum" sz="quarter" idx="12"/>
          </p:nvPr>
        </p:nvSpPr>
        <p:spPr>
          <a:ln/>
        </p:spPr>
        <p:txBody>
          <a:bodyPr/>
          <a:lstStyle>
            <a:lvl1pPr>
              <a:defRPr/>
            </a:lvl1pPr>
          </a:lstStyle>
          <a:p>
            <a:fld id="{68EB2E7B-5E56-4230-99B2-6FBF9EA53816}" type="slidenum">
              <a:rPr lang="en-US" smtClean="0"/>
              <a:t>‹#›</a:t>
            </a:fld>
            <a:endParaRPr lang="en-US"/>
          </a:p>
        </p:txBody>
      </p:sp>
    </p:spTree>
    <p:extLst>
      <p:ext uri="{BB962C8B-B14F-4D97-AF65-F5344CB8AC3E}">
        <p14:creationId xmlns:p14="http://schemas.microsoft.com/office/powerpoint/2010/main" val="31852145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6375" y="138115"/>
            <a:ext cx="7343775" cy="846137"/>
          </a:xfrm>
        </p:spPr>
        <p:txBody>
          <a:bodyPr/>
          <a:lstStyle/>
          <a:p>
            <a:r>
              <a:rPr lang="en-US"/>
              <a:t>Click to edit Master title style</a:t>
            </a:r>
          </a:p>
        </p:txBody>
      </p:sp>
      <p:sp>
        <p:nvSpPr>
          <p:cNvPr id="3" name="Text Placeholder 2"/>
          <p:cNvSpPr>
            <a:spLocks noGrp="1"/>
          </p:cNvSpPr>
          <p:nvPr>
            <p:ph type="body" sz="half" idx="1"/>
          </p:nvPr>
        </p:nvSpPr>
        <p:spPr>
          <a:xfrm>
            <a:off x="177800" y="1652588"/>
            <a:ext cx="4316413" cy="440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652588"/>
            <a:ext cx="4316412" cy="440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7E9E8B3C-5D8E-4B75-AEE3-5F70D01CDBE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8F0C570-8F52-4BEF-822A-9CCF5C022E9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6E8D27D-5CC2-4D8A-9EDB-60D855383317}"/>
              </a:ext>
            </a:extLst>
          </p:cNvPr>
          <p:cNvSpPr>
            <a:spLocks noGrp="1" noChangeArrowheads="1"/>
          </p:cNvSpPr>
          <p:nvPr>
            <p:ph type="sldNum" sz="quarter" idx="12"/>
          </p:nvPr>
        </p:nvSpPr>
        <p:spPr>
          <a:ln/>
        </p:spPr>
        <p:txBody>
          <a:bodyPr/>
          <a:lstStyle>
            <a:lvl1pPr>
              <a:defRPr/>
            </a:lvl1pPr>
          </a:lstStyle>
          <a:p>
            <a:pPr>
              <a:defRPr/>
            </a:pPr>
            <a:fld id="{D70A0F21-E275-49CF-90C0-0BF0C7A3F32C}" type="slidenum">
              <a:rPr lang="en-US" altLang="en-US"/>
              <a:pPr>
                <a:defRPr/>
              </a:pPr>
              <a:t>‹#›</a:t>
            </a:fld>
            <a:endParaRPr lang="en-US" altLang="en-US"/>
          </a:p>
        </p:txBody>
      </p:sp>
    </p:spTree>
    <p:extLst>
      <p:ext uri="{BB962C8B-B14F-4D97-AF65-F5344CB8AC3E}">
        <p14:creationId xmlns:p14="http://schemas.microsoft.com/office/powerpoint/2010/main" val="475997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BD139DDA-AA47-46D9-AAC2-EE7E627A9942}"/>
              </a:ext>
            </a:extLst>
          </p:cNvPr>
          <p:cNvSpPr>
            <a:spLocks noGrp="1" noChangeArrowheads="1"/>
          </p:cNvSpPr>
          <p:nvPr>
            <p:ph type="dt" sz="half" idx="10"/>
          </p:nvPr>
        </p:nvSpPr>
        <p:spPr>
          <a:ln/>
        </p:spPr>
        <p:txBody>
          <a:bodyPr/>
          <a:lstStyle>
            <a:lvl1pPr>
              <a:defRPr/>
            </a:lvl1pPr>
          </a:lstStyle>
          <a:p>
            <a:fld id="{F60FAB23-CCA8-48AD-9D51-735C71D28D36}" type="datetimeFigureOut">
              <a:rPr lang="en-US" smtClean="0"/>
              <a:t>8/15/2021</a:t>
            </a:fld>
            <a:endParaRPr lang="en-US"/>
          </a:p>
        </p:txBody>
      </p:sp>
      <p:sp>
        <p:nvSpPr>
          <p:cNvPr id="5" name="Rectangle 6">
            <a:extLst>
              <a:ext uri="{FF2B5EF4-FFF2-40B4-BE49-F238E27FC236}">
                <a16:creationId xmlns:a16="http://schemas.microsoft.com/office/drawing/2014/main" id="{9490101E-DA18-469E-B835-690ED26AC53B}"/>
              </a:ext>
            </a:extLst>
          </p:cNvPr>
          <p:cNvSpPr>
            <a:spLocks noGrp="1" noChangeArrowheads="1"/>
          </p:cNvSpPr>
          <p:nvPr>
            <p:ph type="ftr" sz="quarter" idx="11"/>
          </p:nvPr>
        </p:nvSpPr>
        <p:spPr>
          <a:ln/>
        </p:spPr>
        <p:txBody>
          <a:bodyPr/>
          <a:lstStyle>
            <a:lvl1pPr>
              <a:defRPr/>
            </a:lvl1pPr>
          </a:lstStyle>
          <a:p>
            <a:endParaRPr lang="en-US"/>
          </a:p>
        </p:txBody>
      </p:sp>
      <p:sp>
        <p:nvSpPr>
          <p:cNvPr id="6" name="Rectangle 7">
            <a:extLst>
              <a:ext uri="{FF2B5EF4-FFF2-40B4-BE49-F238E27FC236}">
                <a16:creationId xmlns:a16="http://schemas.microsoft.com/office/drawing/2014/main" id="{2745FD52-F55A-417B-B843-AFB92A7C12C8}"/>
              </a:ext>
            </a:extLst>
          </p:cNvPr>
          <p:cNvSpPr>
            <a:spLocks noGrp="1" noChangeArrowheads="1"/>
          </p:cNvSpPr>
          <p:nvPr>
            <p:ph type="sldNum" sz="quarter" idx="12"/>
          </p:nvPr>
        </p:nvSpPr>
        <p:spPr>
          <a:ln/>
        </p:spPr>
        <p:txBody>
          <a:bodyPr/>
          <a:lstStyle>
            <a:lvl1pPr>
              <a:defRPr/>
            </a:lvl1pPr>
          </a:lstStyle>
          <a:p>
            <a:fld id="{68EB2E7B-5E56-4230-99B2-6FBF9EA53816}" type="slidenum">
              <a:rPr lang="en-US" smtClean="0"/>
              <a:t>‹#›</a:t>
            </a:fld>
            <a:endParaRPr lang="en-US"/>
          </a:p>
        </p:txBody>
      </p:sp>
    </p:spTree>
    <p:extLst>
      <p:ext uri="{BB962C8B-B14F-4D97-AF65-F5344CB8AC3E}">
        <p14:creationId xmlns:p14="http://schemas.microsoft.com/office/powerpoint/2010/main" val="2846320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CB7C6D2E-DD90-4EA2-8F7E-AFB6339E6658}"/>
              </a:ext>
            </a:extLst>
          </p:cNvPr>
          <p:cNvSpPr>
            <a:spLocks noGrp="1" noChangeArrowheads="1"/>
          </p:cNvSpPr>
          <p:nvPr>
            <p:ph type="dt" sz="half" idx="10"/>
          </p:nvPr>
        </p:nvSpPr>
        <p:spPr>
          <a:ln/>
        </p:spPr>
        <p:txBody>
          <a:bodyPr/>
          <a:lstStyle>
            <a:lvl1pPr>
              <a:defRPr/>
            </a:lvl1pPr>
          </a:lstStyle>
          <a:p>
            <a:fld id="{F60FAB23-CCA8-48AD-9D51-735C71D28D36}" type="datetimeFigureOut">
              <a:rPr lang="en-US" smtClean="0"/>
              <a:t>8/15/2021</a:t>
            </a:fld>
            <a:endParaRPr lang="en-US"/>
          </a:p>
        </p:txBody>
      </p:sp>
      <p:sp>
        <p:nvSpPr>
          <p:cNvPr id="5" name="Rectangle 6">
            <a:extLst>
              <a:ext uri="{FF2B5EF4-FFF2-40B4-BE49-F238E27FC236}">
                <a16:creationId xmlns:a16="http://schemas.microsoft.com/office/drawing/2014/main" id="{591A7ECD-CE43-4508-A52E-8022853CD188}"/>
              </a:ext>
            </a:extLst>
          </p:cNvPr>
          <p:cNvSpPr>
            <a:spLocks noGrp="1" noChangeArrowheads="1"/>
          </p:cNvSpPr>
          <p:nvPr>
            <p:ph type="ftr" sz="quarter" idx="11"/>
          </p:nvPr>
        </p:nvSpPr>
        <p:spPr>
          <a:ln/>
        </p:spPr>
        <p:txBody>
          <a:bodyPr/>
          <a:lstStyle>
            <a:lvl1pPr>
              <a:defRPr/>
            </a:lvl1pPr>
          </a:lstStyle>
          <a:p>
            <a:endParaRPr lang="en-US"/>
          </a:p>
        </p:txBody>
      </p:sp>
      <p:sp>
        <p:nvSpPr>
          <p:cNvPr id="6" name="Rectangle 7">
            <a:extLst>
              <a:ext uri="{FF2B5EF4-FFF2-40B4-BE49-F238E27FC236}">
                <a16:creationId xmlns:a16="http://schemas.microsoft.com/office/drawing/2014/main" id="{094AA60E-01C5-497D-B97C-F7D7E2B6E77D}"/>
              </a:ext>
            </a:extLst>
          </p:cNvPr>
          <p:cNvSpPr>
            <a:spLocks noGrp="1" noChangeArrowheads="1"/>
          </p:cNvSpPr>
          <p:nvPr>
            <p:ph type="sldNum" sz="quarter" idx="12"/>
          </p:nvPr>
        </p:nvSpPr>
        <p:spPr>
          <a:ln/>
        </p:spPr>
        <p:txBody>
          <a:bodyPr/>
          <a:lstStyle>
            <a:lvl1pPr>
              <a:defRPr/>
            </a:lvl1pPr>
          </a:lstStyle>
          <a:p>
            <a:fld id="{68EB2E7B-5E56-4230-99B2-6FBF9EA53816}" type="slidenum">
              <a:rPr lang="en-US" smtClean="0"/>
              <a:t>‹#›</a:t>
            </a:fld>
            <a:endParaRPr lang="en-US"/>
          </a:p>
        </p:txBody>
      </p:sp>
    </p:spTree>
    <p:extLst>
      <p:ext uri="{BB962C8B-B14F-4D97-AF65-F5344CB8AC3E}">
        <p14:creationId xmlns:p14="http://schemas.microsoft.com/office/powerpoint/2010/main" val="283079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28A95AFB-FCAD-4BD2-A228-FAE27B6197C7}"/>
              </a:ext>
            </a:extLst>
          </p:cNvPr>
          <p:cNvSpPr>
            <a:spLocks noGrp="1" noChangeArrowheads="1"/>
          </p:cNvSpPr>
          <p:nvPr>
            <p:ph type="dt" sz="half" idx="10"/>
          </p:nvPr>
        </p:nvSpPr>
        <p:spPr>
          <a:ln/>
        </p:spPr>
        <p:txBody>
          <a:bodyPr/>
          <a:lstStyle>
            <a:lvl1pPr>
              <a:defRPr/>
            </a:lvl1pPr>
          </a:lstStyle>
          <a:p>
            <a:fld id="{F60FAB23-CCA8-48AD-9D51-735C71D28D36}" type="datetimeFigureOut">
              <a:rPr lang="en-US" smtClean="0"/>
              <a:t>8/15/2021</a:t>
            </a:fld>
            <a:endParaRPr lang="en-US"/>
          </a:p>
        </p:txBody>
      </p:sp>
      <p:sp>
        <p:nvSpPr>
          <p:cNvPr id="6" name="Rectangle 6">
            <a:extLst>
              <a:ext uri="{FF2B5EF4-FFF2-40B4-BE49-F238E27FC236}">
                <a16:creationId xmlns:a16="http://schemas.microsoft.com/office/drawing/2014/main" id="{CE7A455B-056E-42EB-BEE1-042C3AB33259}"/>
              </a:ext>
            </a:extLst>
          </p:cNvPr>
          <p:cNvSpPr>
            <a:spLocks noGrp="1" noChangeArrowheads="1"/>
          </p:cNvSpPr>
          <p:nvPr>
            <p:ph type="ftr" sz="quarter" idx="11"/>
          </p:nvPr>
        </p:nvSpPr>
        <p:spPr>
          <a:ln/>
        </p:spPr>
        <p:txBody>
          <a:bodyPr/>
          <a:lstStyle>
            <a:lvl1pPr>
              <a:defRPr/>
            </a:lvl1pPr>
          </a:lstStyle>
          <a:p>
            <a:endParaRPr lang="en-US"/>
          </a:p>
        </p:txBody>
      </p:sp>
      <p:sp>
        <p:nvSpPr>
          <p:cNvPr id="7" name="Rectangle 7">
            <a:extLst>
              <a:ext uri="{FF2B5EF4-FFF2-40B4-BE49-F238E27FC236}">
                <a16:creationId xmlns:a16="http://schemas.microsoft.com/office/drawing/2014/main" id="{02070CFA-5226-4DF5-8681-8E0695C7681D}"/>
              </a:ext>
            </a:extLst>
          </p:cNvPr>
          <p:cNvSpPr>
            <a:spLocks noGrp="1" noChangeArrowheads="1"/>
          </p:cNvSpPr>
          <p:nvPr>
            <p:ph type="sldNum" sz="quarter" idx="12"/>
          </p:nvPr>
        </p:nvSpPr>
        <p:spPr>
          <a:ln/>
        </p:spPr>
        <p:txBody>
          <a:bodyPr/>
          <a:lstStyle>
            <a:lvl1pPr>
              <a:defRPr/>
            </a:lvl1pPr>
          </a:lstStyle>
          <a:p>
            <a:fld id="{68EB2E7B-5E56-4230-99B2-6FBF9EA53816}" type="slidenum">
              <a:rPr lang="en-US" smtClean="0"/>
              <a:t>‹#›</a:t>
            </a:fld>
            <a:endParaRPr lang="en-US"/>
          </a:p>
        </p:txBody>
      </p:sp>
    </p:spTree>
    <p:extLst>
      <p:ext uri="{BB962C8B-B14F-4D97-AF65-F5344CB8AC3E}">
        <p14:creationId xmlns:p14="http://schemas.microsoft.com/office/powerpoint/2010/main" val="3457659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83E97286-250F-456C-8A1F-0E715354761B}"/>
              </a:ext>
            </a:extLst>
          </p:cNvPr>
          <p:cNvSpPr>
            <a:spLocks noGrp="1" noChangeArrowheads="1"/>
          </p:cNvSpPr>
          <p:nvPr>
            <p:ph type="dt" sz="half" idx="10"/>
          </p:nvPr>
        </p:nvSpPr>
        <p:spPr>
          <a:ln/>
        </p:spPr>
        <p:txBody>
          <a:bodyPr/>
          <a:lstStyle>
            <a:lvl1pPr>
              <a:defRPr/>
            </a:lvl1pPr>
          </a:lstStyle>
          <a:p>
            <a:fld id="{F60FAB23-CCA8-48AD-9D51-735C71D28D36}" type="datetimeFigureOut">
              <a:rPr lang="en-US" smtClean="0"/>
              <a:t>8/15/2021</a:t>
            </a:fld>
            <a:endParaRPr lang="en-US"/>
          </a:p>
        </p:txBody>
      </p:sp>
      <p:sp>
        <p:nvSpPr>
          <p:cNvPr id="8" name="Rectangle 6">
            <a:extLst>
              <a:ext uri="{FF2B5EF4-FFF2-40B4-BE49-F238E27FC236}">
                <a16:creationId xmlns:a16="http://schemas.microsoft.com/office/drawing/2014/main" id="{03AC492E-572A-41C6-A968-334DB0DFF128}"/>
              </a:ext>
            </a:extLst>
          </p:cNvPr>
          <p:cNvSpPr>
            <a:spLocks noGrp="1" noChangeArrowheads="1"/>
          </p:cNvSpPr>
          <p:nvPr>
            <p:ph type="ftr" sz="quarter" idx="11"/>
          </p:nvPr>
        </p:nvSpPr>
        <p:spPr>
          <a:ln/>
        </p:spPr>
        <p:txBody>
          <a:bodyPr/>
          <a:lstStyle>
            <a:lvl1pPr>
              <a:defRPr/>
            </a:lvl1pPr>
          </a:lstStyle>
          <a:p>
            <a:endParaRPr lang="en-US"/>
          </a:p>
        </p:txBody>
      </p:sp>
      <p:sp>
        <p:nvSpPr>
          <p:cNvPr id="9" name="Rectangle 7">
            <a:extLst>
              <a:ext uri="{FF2B5EF4-FFF2-40B4-BE49-F238E27FC236}">
                <a16:creationId xmlns:a16="http://schemas.microsoft.com/office/drawing/2014/main" id="{F2F54ABF-CAB4-4332-B22E-FA8C8ADCF47E}"/>
              </a:ext>
            </a:extLst>
          </p:cNvPr>
          <p:cNvSpPr>
            <a:spLocks noGrp="1" noChangeArrowheads="1"/>
          </p:cNvSpPr>
          <p:nvPr>
            <p:ph type="sldNum" sz="quarter" idx="12"/>
          </p:nvPr>
        </p:nvSpPr>
        <p:spPr>
          <a:ln/>
        </p:spPr>
        <p:txBody>
          <a:bodyPr/>
          <a:lstStyle>
            <a:lvl1pPr>
              <a:defRPr/>
            </a:lvl1pPr>
          </a:lstStyle>
          <a:p>
            <a:fld id="{68EB2E7B-5E56-4230-99B2-6FBF9EA53816}" type="slidenum">
              <a:rPr lang="en-US" smtClean="0"/>
              <a:t>‹#›</a:t>
            </a:fld>
            <a:endParaRPr lang="en-US"/>
          </a:p>
        </p:txBody>
      </p:sp>
    </p:spTree>
    <p:extLst>
      <p:ext uri="{BB962C8B-B14F-4D97-AF65-F5344CB8AC3E}">
        <p14:creationId xmlns:p14="http://schemas.microsoft.com/office/powerpoint/2010/main" val="1494265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84387025-1517-4850-9416-2EC2F7D5DA90}"/>
              </a:ext>
            </a:extLst>
          </p:cNvPr>
          <p:cNvSpPr>
            <a:spLocks noGrp="1" noChangeArrowheads="1"/>
          </p:cNvSpPr>
          <p:nvPr>
            <p:ph type="dt" sz="half" idx="10"/>
          </p:nvPr>
        </p:nvSpPr>
        <p:spPr>
          <a:ln/>
        </p:spPr>
        <p:txBody>
          <a:bodyPr/>
          <a:lstStyle>
            <a:lvl1pPr>
              <a:defRPr/>
            </a:lvl1pPr>
          </a:lstStyle>
          <a:p>
            <a:fld id="{F60FAB23-CCA8-48AD-9D51-735C71D28D36}" type="datetimeFigureOut">
              <a:rPr lang="en-US" smtClean="0"/>
              <a:t>8/15/2021</a:t>
            </a:fld>
            <a:endParaRPr lang="en-US"/>
          </a:p>
        </p:txBody>
      </p:sp>
      <p:sp>
        <p:nvSpPr>
          <p:cNvPr id="4" name="Rectangle 6">
            <a:extLst>
              <a:ext uri="{FF2B5EF4-FFF2-40B4-BE49-F238E27FC236}">
                <a16:creationId xmlns:a16="http://schemas.microsoft.com/office/drawing/2014/main" id="{B8B09E5A-E96B-4E9F-BF60-7819A0DD1508}"/>
              </a:ext>
            </a:extLst>
          </p:cNvPr>
          <p:cNvSpPr>
            <a:spLocks noGrp="1" noChangeArrowheads="1"/>
          </p:cNvSpPr>
          <p:nvPr>
            <p:ph type="ftr" sz="quarter" idx="11"/>
          </p:nvPr>
        </p:nvSpPr>
        <p:spPr>
          <a:ln/>
        </p:spPr>
        <p:txBody>
          <a:bodyPr/>
          <a:lstStyle>
            <a:lvl1pPr>
              <a:defRPr/>
            </a:lvl1pPr>
          </a:lstStyle>
          <a:p>
            <a:endParaRPr lang="en-US"/>
          </a:p>
        </p:txBody>
      </p:sp>
      <p:sp>
        <p:nvSpPr>
          <p:cNvPr id="5" name="Rectangle 7">
            <a:extLst>
              <a:ext uri="{FF2B5EF4-FFF2-40B4-BE49-F238E27FC236}">
                <a16:creationId xmlns:a16="http://schemas.microsoft.com/office/drawing/2014/main" id="{27F793CA-9151-48E8-9DAA-7805FB8BD925}"/>
              </a:ext>
            </a:extLst>
          </p:cNvPr>
          <p:cNvSpPr>
            <a:spLocks noGrp="1" noChangeArrowheads="1"/>
          </p:cNvSpPr>
          <p:nvPr>
            <p:ph type="sldNum" sz="quarter" idx="12"/>
          </p:nvPr>
        </p:nvSpPr>
        <p:spPr>
          <a:ln/>
        </p:spPr>
        <p:txBody>
          <a:bodyPr/>
          <a:lstStyle>
            <a:lvl1pPr>
              <a:defRPr/>
            </a:lvl1pPr>
          </a:lstStyle>
          <a:p>
            <a:fld id="{68EB2E7B-5E56-4230-99B2-6FBF9EA53816}" type="slidenum">
              <a:rPr lang="en-US" smtClean="0"/>
              <a:t>‹#›</a:t>
            </a:fld>
            <a:endParaRPr lang="en-US"/>
          </a:p>
        </p:txBody>
      </p:sp>
    </p:spTree>
    <p:extLst>
      <p:ext uri="{BB962C8B-B14F-4D97-AF65-F5344CB8AC3E}">
        <p14:creationId xmlns:p14="http://schemas.microsoft.com/office/powerpoint/2010/main" val="1931680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DC3781DF-515E-4F57-91F3-4E9150CF4F01}"/>
              </a:ext>
            </a:extLst>
          </p:cNvPr>
          <p:cNvSpPr>
            <a:spLocks noGrp="1" noChangeArrowheads="1"/>
          </p:cNvSpPr>
          <p:nvPr>
            <p:ph type="dt" sz="half" idx="10"/>
          </p:nvPr>
        </p:nvSpPr>
        <p:spPr>
          <a:ln/>
        </p:spPr>
        <p:txBody>
          <a:bodyPr/>
          <a:lstStyle>
            <a:lvl1pPr>
              <a:defRPr/>
            </a:lvl1pPr>
          </a:lstStyle>
          <a:p>
            <a:fld id="{F60FAB23-CCA8-48AD-9D51-735C71D28D36}" type="datetimeFigureOut">
              <a:rPr lang="en-US" smtClean="0"/>
              <a:t>8/15/2021</a:t>
            </a:fld>
            <a:endParaRPr lang="en-US"/>
          </a:p>
        </p:txBody>
      </p:sp>
      <p:sp>
        <p:nvSpPr>
          <p:cNvPr id="3" name="Rectangle 6">
            <a:extLst>
              <a:ext uri="{FF2B5EF4-FFF2-40B4-BE49-F238E27FC236}">
                <a16:creationId xmlns:a16="http://schemas.microsoft.com/office/drawing/2014/main" id="{3A14EA3D-73E4-4009-B67C-C560E1ECB2F3}"/>
              </a:ext>
            </a:extLst>
          </p:cNvPr>
          <p:cNvSpPr>
            <a:spLocks noGrp="1" noChangeArrowheads="1"/>
          </p:cNvSpPr>
          <p:nvPr>
            <p:ph type="ftr" sz="quarter" idx="11"/>
          </p:nvPr>
        </p:nvSpPr>
        <p:spPr>
          <a:ln/>
        </p:spPr>
        <p:txBody>
          <a:bodyPr/>
          <a:lstStyle>
            <a:lvl1pPr>
              <a:defRPr/>
            </a:lvl1pPr>
          </a:lstStyle>
          <a:p>
            <a:endParaRPr lang="en-US"/>
          </a:p>
        </p:txBody>
      </p:sp>
      <p:sp>
        <p:nvSpPr>
          <p:cNvPr id="4" name="Rectangle 7">
            <a:extLst>
              <a:ext uri="{FF2B5EF4-FFF2-40B4-BE49-F238E27FC236}">
                <a16:creationId xmlns:a16="http://schemas.microsoft.com/office/drawing/2014/main" id="{B73ADABC-D752-47BB-B403-0BBD5155272B}"/>
              </a:ext>
            </a:extLst>
          </p:cNvPr>
          <p:cNvSpPr>
            <a:spLocks noGrp="1" noChangeArrowheads="1"/>
          </p:cNvSpPr>
          <p:nvPr>
            <p:ph type="sldNum" sz="quarter" idx="12"/>
          </p:nvPr>
        </p:nvSpPr>
        <p:spPr>
          <a:ln/>
        </p:spPr>
        <p:txBody>
          <a:bodyPr/>
          <a:lstStyle>
            <a:lvl1pPr>
              <a:defRPr/>
            </a:lvl1pPr>
          </a:lstStyle>
          <a:p>
            <a:fld id="{68EB2E7B-5E56-4230-99B2-6FBF9EA53816}" type="slidenum">
              <a:rPr lang="en-US" smtClean="0"/>
              <a:t>‹#›</a:t>
            </a:fld>
            <a:endParaRPr lang="en-US"/>
          </a:p>
        </p:txBody>
      </p:sp>
    </p:spTree>
    <p:extLst>
      <p:ext uri="{BB962C8B-B14F-4D97-AF65-F5344CB8AC3E}">
        <p14:creationId xmlns:p14="http://schemas.microsoft.com/office/powerpoint/2010/main" val="1622253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6F336268-45A9-478B-9856-ABEAA1AE8ADD}"/>
              </a:ext>
            </a:extLst>
          </p:cNvPr>
          <p:cNvSpPr>
            <a:spLocks noGrp="1" noChangeArrowheads="1"/>
          </p:cNvSpPr>
          <p:nvPr>
            <p:ph type="dt" sz="half" idx="10"/>
          </p:nvPr>
        </p:nvSpPr>
        <p:spPr>
          <a:ln/>
        </p:spPr>
        <p:txBody>
          <a:bodyPr/>
          <a:lstStyle>
            <a:lvl1pPr>
              <a:defRPr/>
            </a:lvl1pPr>
          </a:lstStyle>
          <a:p>
            <a:fld id="{F60FAB23-CCA8-48AD-9D51-735C71D28D36}" type="datetimeFigureOut">
              <a:rPr lang="en-US" smtClean="0"/>
              <a:t>8/15/2021</a:t>
            </a:fld>
            <a:endParaRPr lang="en-US"/>
          </a:p>
        </p:txBody>
      </p:sp>
      <p:sp>
        <p:nvSpPr>
          <p:cNvPr id="6" name="Rectangle 6">
            <a:extLst>
              <a:ext uri="{FF2B5EF4-FFF2-40B4-BE49-F238E27FC236}">
                <a16:creationId xmlns:a16="http://schemas.microsoft.com/office/drawing/2014/main" id="{D629E01A-FA8D-45AA-AF37-0B229BF301DE}"/>
              </a:ext>
            </a:extLst>
          </p:cNvPr>
          <p:cNvSpPr>
            <a:spLocks noGrp="1" noChangeArrowheads="1"/>
          </p:cNvSpPr>
          <p:nvPr>
            <p:ph type="ftr" sz="quarter" idx="11"/>
          </p:nvPr>
        </p:nvSpPr>
        <p:spPr>
          <a:ln/>
        </p:spPr>
        <p:txBody>
          <a:bodyPr/>
          <a:lstStyle>
            <a:lvl1pPr>
              <a:defRPr/>
            </a:lvl1pPr>
          </a:lstStyle>
          <a:p>
            <a:endParaRPr lang="en-US"/>
          </a:p>
        </p:txBody>
      </p:sp>
      <p:sp>
        <p:nvSpPr>
          <p:cNvPr id="7" name="Rectangle 7">
            <a:extLst>
              <a:ext uri="{FF2B5EF4-FFF2-40B4-BE49-F238E27FC236}">
                <a16:creationId xmlns:a16="http://schemas.microsoft.com/office/drawing/2014/main" id="{A4EB4311-BF9C-493D-BBFC-43E8F2D51905}"/>
              </a:ext>
            </a:extLst>
          </p:cNvPr>
          <p:cNvSpPr>
            <a:spLocks noGrp="1" noChangeArrowheads="1"/>
          </p:cNvSpPr>
          <p:nvPr>
            <p:ph type="sldNum" sz="quarter" idx="12"/>
          </p:nvPr>
        </p:nvSpPr>
        <p:spPr>
          <a:ln/>
        </p:spPr>
        <p:txBody>
          <a:bodyPr/>
          <a:lstStyle>
            <a:lvl1pPr>
              <a:defRPr/>
            </a:lvl1pPr>
          </a:lstStyle>
          <a:p>
            <a:fld id="{68EB2E7B-5E56-4230-99B2-6FBF9EA53816}" type="slidenum">
              <a:rPr lang="en-US" smtClean="0"/>
              <a:t>‹#›</a:t>
            </a:fld>
            <a:endParaRPr lang="en-US"/>
          </a:p>
        </p:txBody>
      </p:sp>
    </p:spTree>
    <p:extLst>
      <p:ext uri="{BB962C8B-B14F-4D97-AF65-F5344CB8AC3E}">
        <p14:creationId xmlns:p14="http://schemas.microsoft.com/office/powerpoint/2010/main" val="483663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946CC73C-9CBD-47E8-A4F3-040566F0FF2D}"/>
              </a:ext>
            </a:extLst>
          </p:cNvPr>
          <p:cNvSpPr>
            <a:spLocks noGrp="1" noChangeArrowheads="1"/>
          </p:cNvSpPr>
          <p:nvPr>
            <p:ph type="dt" sz="half" idx="10"/>
          </p:nvPr>
        </p:nvSpPr>
        <p:spPr>
          <a:ln/>
        </p:spPr>
        <p:txBody>
          <a:bodyPr/>
          <a:lstStyle>
            <a:lvl1pPr>
              <a:defRPr/>
            </a:lvl1pPr>
          </a:lstStyle>
          <a:p>
            <a:fld id="{F60FAB23-CCA8-48AD-9D51-735C71D28D36}" type="datetimeFigureOut">
              <a:rPr lang="en-US" smtClean="0"/>
              <a:t>8/15/2021</a:t>
            </a:fld>
            <a:endParaRPr lang="en-US"/>
          </a:p>
        </p:txBody>
      </p:sp>
      <p:sp>
        <p:nvSpPr>
          <p:cNvPr id="6" name="Rectangle 6">
            <a:extLst>
              <a:ext uri="{FF2B5EF4-FFF2-40B4-BE49-F238E27FC236}">
                <a16:creationId xmlns:a16="http://schemas.microsoft.com/office/drawing/2014/main" id="{74E4FF9B-B6E9-4A61-82E1-36426B77C935}"/>
              </a:ext>
            </a:extLst>
          </p:cNvPr>
          <p:cNvSpPr>
            <a:spLocks noGrp="1" noChangeArrowheads="1"/>
          </p:cNvSpPr>
          <p:nvPr>
            <p:ph type="ftr" sz="quarter" idx="11"/>
          </p:nvPr>
        </p:nvSpPr>
        <p:spPr>
          <a:ln/>
        </p:spPr>
        <p:txBody>
          <a:bodyPr/>
          <a:lstStyle>
            <a:lvl1pPr>
              <a:defRPr/>
            </a:lvl1pPr>
          </a:lstStyle>
          <a:p>
            <a:endParaRPr lang="en-US"/>
          </a:p>
        </p:txBody>
      </p:sp>
      <p:sp>
        <p:nvSpPr>
          <p:cNvPr id="7" name="Rectangle 7">
            <a:extLst>
              <a:ext uri="{FF2B5EF4-FFF2-40B4-BE49-F238E27FC236}">
                <a16:creationId xmlns:a16="http://schemas.microsoft.com/office/drawing/2014/main" id="{F99547A3-7D0F-4C3D-810E-AF36F4EFB8B6}"/>
              </a:ext>
            </a:extLst>
          </p:cNvPr>
          <p:cNvSpPr>
            <a:spLocks noGrp="1" noChangeArrowheads="1"/>
          </p:cNvSpPr>
          <p:nvPr>
            <p:ph type="sldNum" sz="quarter" idx="12"/>
          </p:nvPr>
        </p:nvSpPr>
        <p:spPr>
          <a:ln/>
        </p:spPr>
        <p:txBody>
          <a:bodyPr/>
          <a:lstStyle>
            <a:lvl1pPr>
              <a:defRPr/>
            </a:lvl1pPr>
          </a:lstStyle>
          <a:p>
            <a:fld id="{68EB2E7B-5E56-4230-99B2-6FBF9EA53816}" type="slidenum">
              <a:rPr lang="en-US" smtClean="0"/>
              <a:t>‹#›</a:t>
            </a:fld>
            <a:endParaRPr lang="en-US"/>
          </a:p>
        </p:txBody>
      </p:sp>
    </p:spTree>
    <p:extLst>
      <p:ext uri="{BB962C8B-B14F-4D97-AF65-F5344CB8AC3E}">
        <p14:creationId xmlns:p14="http://schemas.microsoft.com/office/powerpoint/2010/main" val="3993856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1713E6AF-3B7B-40E8-B865-03FF56ECBEC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a:extLst>
              <a:ext uri="{FF2B5EF4-FFF2-40B4-BE49-F238E27FC236}">
                <a16:creationId xmlns:a16="http://schemas.microsoft.com/office/drawing/2014/main" id="{6F2D9CCC-95E3-4D97-A6BC-B7CEAC148479}"/>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id="{52BF766F-53F3-4543-A1B5-997097CE5BFA}"/>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1509" name="Rectangle 5">
            <a:extLst>
              <a:ext uri="{FF2B5EF4-FFF2-40B4-BE49-F238E27FC236}">
                <a16:creationId xmlns:a16="http://schemas.microsoft.com/office/drawing/2014/main" id="{950AFCDA-A722-4324-B8D8-40AEB438C3DA}"/>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400">
                <a:latin typeface="Arial" charset="0"/>
                <a:ea typeface="ＭＳ Ｐゴシック" pitchFamily="16" charset="-128"/>
              </a:defRPr>
            </a:lvl1pPr>
          </a:lstStyle>
          <a:p>
            <a:fld id="{F60FAB23-CCA8-48AD-9D51-735C71D28D36}" type="datetimeFigureOut">
              <a:rPr lang="en-US" smtClean="0"/>
              <a:t>8/15/2021</a:t>
            </a:fld>
            <a:endParaRPr lang="en-US"/>
          </a:p>
        </p:txBody>
      </p:sp>
      <p:sp>
        <p:nvSpPr>
          <p:cNvPr id="21510" name="Rectangle 6">
            <a:extLst>
              <a:ext uri="{FF2B5EF4-FFF2-40B4-BE49-F238E27FC236}">
                <a16:creationId xmlns:a16="http://schemas.microsoft.com/office/drawing/2014/main" id="{BC64F3C0-29E3-4543-AC61-BD79087C0256}"/>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defRPr sz="1400">
                <a:latin typeface="Arial" charset="0"/>
                <a:ea typeface="ＭＳ Ｐゴシック" pitchFamily="16" charset="-128"/>
              </a:defRPr>
            </a:lvl1pPr>
          </a:lstStyle>
          <a:p>
            <a:endParaRPr lang="en-US"/>
          </a:p>
        </p:txBody>
      </p:sp>
      <p:sp>
        <p:nvSpPr>
          <p:cNvPr id="21511" name="Rectangle 7">
            <a:extLst>
              <a:ext uri="{FF2B5EF4-FFF2-40B4-BE49-F238E27FC236}">
                <a16:creationId xmlns:a16="http://schemas.microsoft.com/office/drawing/2014/main" id="{70BF89A6-5964-41D0-9515-AC26882365E9}"/>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400">
                <a:latin typeface="Arial" panose="020B0604020202020204" pitchFamily="34" charset="0"/>
              </a:defRPr>
            </a:lvl1pPr>
          </a:lstStyle>
          <a:p>
            <a:fld id="{68EB2E7B-5E56-4230-99B2-6FBF9EA53816}" type="slidenum">
              <a:rPr lang="en-US" smtClean="0"/>
              <a:t>‹#›</a:t>
            </a:fld>
            <a:endParaRPr lang="en-US"/>
          </a:p>
        </p:txBody>
      </p:sp>
    </p:spTree>
    <p:extLst>
      <p:ext uri="{BB962C8B-B14F-4D97-AF65-F5344CB8AC3E}">
        <p14:creationId xmlns:p14="http://schemas.microsoft.com/office/powerpoint/2010/main" val="321491457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Futura" pitchFamily="1" charset="0"/>
          <a:ea typeface="ＭＳ Ｐゴシック" pitchFamily="32" charset="-128"/>
        </a:defRPr>
      </a:lvl2pPr>
      <a:lvl3pPr algn="ctr" rtl="0" eaLnBrk="1" fontAlgn="base" hangingPunct="1">
        <a:spcBef>
          <a:spcPct val="0"/>
        </a:spcBef>
        <a:spcAft>
          <a:spcPct val="0"/>
        </a:spcAft>
        <a:defRPr kumimoji="1" sz="4400">
          <a:solidFill>
            <a:schemeClr val="tx2"/>
          </a:solidFill>
          <a:latin typeface="Futura" pitchFamily="1" charset="0"/>
          <a:ea typeface="ＭＳ Ｐゴシック" pitchFamily="32" charset="-128"/>
        </a:defRPr>
      </a:lvl3pPr>
      <a:lvl4pPr algn="ctr" rtl="0" eaLnBrk="1" fontAlgn="base" hangingPunct="1">
        <a:spcBef>
          <a:spcPct val="0"/>
        </a:spcBef>
        <a:spcAft>
          <a:spcPct val="0"/>
        </a:spcAft>
        <a:defRPr kumimoji="1" sz="4400">
          <a:solidFill>
            <a:schemeClr val="tx2"/>
          </a:solidFill>
          <a:latin typeface="Futura" pitchFamily="1" charset="0"/>
          <a:ea typeface="ＭＳ Ｐゴシック" pitchFamily="32" charset="-128"/>
        </a:defRPr>
      </a:lvl4pPr>
      <a:lvl5pPr algn="ctr" rtl="0" eaLnBrk="1" fontAlgn="base" hangingPunct="1">
        <a:spcBef>
          <a:spcPct val="0"/>
        </a:spcBef>
        <a:spcAft>
          <a:spcPct val="0"/>
        </a:spcAft>
        <a:defRPr kumimoji="1" sz="4400">
          <a:solidFill>
            <a:schemeClr val="tx2"/>
          </a:solidFill>
          <a:latin typeface="Futura" pitchFamily="1" charset="0"/>
          <a:ea typeface="ＭＳ Ｐゴシック" pitchFamily="32" charset="-128"/>
        </a:defRPr>
      </a:lvl5pPr>
      <a:lvl6pPr marL="457200" algn="ctr" rtl="0" eaLnBrk="1" fontAlgn="base" hangingPunct="1">
        <a:spcBef>
          <a:spcPct val="0"/>
        </a:spcBef>
        <a:spcAft>
          <a:spcPct val="0"/>
        </a:spcAft>
        <a:defRPr kumimoji="1" sz="4400">
          <a:solidFill>
            <a:schemeClr val="tx2"/>
          </a:solidFill>
          <a:latin typeface="Futura" pitchFamily="1" charset="0"/>
          <a:ea typeface="ＭＳ Ｐゴシック" pitchFamily="32" charset="-128"/>
        </a:defRPr>
      </a:lvl6pPr>
      <a:lvl7pPr marL="914400" algn="ctr" rtl="0" eaLnBrk="1" fontAlgn="base" hangingPunct="1">
        <a:spcBef>
          <a:spcPct val="0"/>
        </a:spcBef>
        <a:spcAft>
          <a:spcPct val="0"/>
        </a:spcAft>
        <a:defRPr kumimoji="1" sz="4400">
          <a:solidFill>
            <a:schemeClr val="tx2"/>
          </a:solidFill>
          <a:latin typeface="Futura" pitchFamily="1" charset="0"/>
          <a:ea typeface="ＭＳ Ｐゴシック" pitchFamily="32" charset="-128"/>
        </a:defRPr>
      </a:lvl7pPr>
      <a:lvl8pPr marL="1371600" algn="ctr" rtl="0" eaLnBrk="1" fontAlgn="base" hangingPunct="1">
        <a:spcBef>
          <a:spcPct val="0"/>
        </a:spcBef>
        <a:spcAft>
          <a:spcPct val="0"/>
        </a:spcAft>
        <a:defRPr kumimoji="1" sz="4400">
          <a:solidFill>
            <a:schemeClr val="tx2"/>
          </a:solidFill>
          <a:latin typeface="Futura" pitchFamily="1" charset="0"/>
          <a:ea typeface="ＭＳ Ｐゴシック" pitchFamily="32" charset="-128"/>
        </a:defRPr>
      </a:lvl8pPr>
      <a:lvl9pPr marL="1828800" algn="ctr" rtl="0" eaLnBrk="1" fontAlgn="base" hangingPunct="1">
        <a:spcBef>
          <a:spcPct val="0"/>
        </a:spcBef>
        <a:spcAft>
          <a:spcPct val="0"/>
        </a:spcAft>
        <a:defRPr kumimoji="1" sz="4400">
          <a:solidFill>
            <a:schemeClr val="tx2"/>
          </a:solidFill>
          <a:latin typeface="Futura" pitchFamily="1" charset="0"/>
          <a:ea typeface="ＭＳ Ｐゴシック" pitchFamily="32" charset="-128"/>
        </a:defRPr>
      </a:lvl9pPr>
    </p:titleStyle>
    <p:bodyStyle>
      <a:lvl1pPr marL="342900" indent="-342900" algn="l" rtl="0" eaLnBrk="1" fontAlgn="base" hangingPunct="1">
        <a:spcBef>
          <a:spcPct val="20000"/>
        </a:spcBef>
        <a:spcAft>
          <a:spcPct val="0"/>
        </a:spcAft>
        <a:buClr>
          <a:srgbClr val="3C0000"/>
        </a:buClr>
        <a:buFont typeface="Wingdings" panose="05000000000000000000" pitchFamily="2" charset="2"/>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3C0000"/>
        </a:buClr>
        <a:buFont typeface="Wingdings" panose="05000000000000000000" pitchFamily="2" charset="2"/>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rgbClr val="3C0000"/>
        </a:buClr>
        <a:buFont typeface="Wingdings" panose="05000000000000000000" pitchFamily="2" charset="2"/>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lr>
          <a:srgbClr val="3C0000"/>
        </a:buClr>
        <a:buFont typeface="Wingdings" panose="05000000000000000000" pitchFamily="2" charset="2"/>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rgbClr val="3C0000"/>
        </a:buClr>
        <a:buFont typeface="Wingdings" panose="05000000000000000000" pitchFamily="2" charset="2"/>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rgbClr val="3C0000"/>
        </a:buClr>
        <a:buFont typeface="Wingdings" pitchFamily="2" charset="2"/>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rgbClr val="3C0000"/>
        </a:buClr>
        <a:buFont typeface="Wingdings" pitchFamily="2" charset="2"/>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rgbClr val="3C0000"/>
        </a:buClr>
        <a:buFont typeface="Wingdings" pitchFamily="2" charset="2"/>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rgbClr val="3C0000"/>
        </a:buClr>
        <a:buFont typeface="Wingdings" pitchFamily="2" charset="2"/>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bhzQFIZuNFY" TargetMode="External"/><Relationship Id="rId2" Type="http://schemas.openxmlformats.org/officeDocument/2006/relationships/hyperlink" Target="https://www.youtube.com/watch?v=Ygpzm0S_rPQ" TargetMode="External"/><Relationship Id="rId1" Type="http://schemas.openxmlformats.org/officeDocument/2006/relationships/slideLayout" Target="../slideLayouts/slideLayout7.xml"/><Relationship Id="rId5" Type="http://schemas.openxmlformats.org/officeDocument/2006/relationships/hyperlink" Target="https://www.youtube.com/watch?v=0hxHZPdH690" TargetMode="External"/><Relationship Id="rId4" Type="http://schemas.openxmlformats.org/officeDocument/2006/relationships/hyperlink" Target="https://www.youtube.com/watch?v=Yocja_N5s1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6001C-7A27-4EA5-952D-37A10238FF02}"/>
              </a:ext>
            </a:extLst>
          </p:cNvPr>
          <p:cNvSpPr>
            <a:spLocks noGrp="1"/>
          </p:cNvSpPr>
          <p:nvPr>
            <p:ph type="ctrTitle"/>
          </p:nvPr>
        </p:nvSpPr>
        <p:spPr/>
        <p:txBody>
          <a:bodyPr/>
          <a:lstStyle/>
          <a:p>
            <a:r>
              <a:rPr lang="en-US" altLang="en-US" sz="4400" b="1" dirty="0">
                <a:effectLst>
                  <a:outerShdw blurRad="38100" dist="38100" dir="2700000" algn="tl">
                    <a:srgbClr val="000000">
                      <a:alpha val="43137"/>
                    </a:srgbClr>
                  </a:outerShdw>
                </a:effectLst>
                <a:latin typeface="Maiandra GD" panose="020E0502030308020204" pitchFamily="34" charset="0"/>
              </a:rPr>
              <a:t>Huang He River Valley</a:t>
            </a:r>
            <a:br>
              <a:rPr lang="en-US" altLang="en-US" sz="4400" b="1" dirty="0">
                <a:effectLst>
                  <a:outerShdw blurRad="38100" dist="38100" dir="2700000" algn="tl">
                    <a:srgbClr val="000000">
                      <a:alpha val="43137"/>
                    </a:srgbClr>
                  </a:outerShdw>
                </a:effectLst>
                <a:latin typeface="Maiandra GD" panose="020E0502030308020204" pitchFamily="34" charset="0"/>
              </a:rPr>
            </a:br>
            <a:r>
              <a:rPr lang="en-US" altLang="en-US" sz="4400" b="1" dirty="0">
                <a:effectLst>
                  <a:outerShdw blurRad="38100" dist="38100" dir="2700000" algn="tl">
                    <a:srgbClr val="000000">
                      <a:alpha val="43137"/>
                    </a:srgbClr>
                  </a:outerShdw>
                </a:effectLst>
                <a:latin typeface="Maiandra GD" panose="020E0502030308020204" pitchFamily="34" charset="0"/>
              </a:rPr>
              <a:t>Xia - Shang Dynasty</a:t>
            </a:r>
            <a:br>
              <a:rPr lang="en-US" altLang="en-US" sz="4400" b="1" dirty="0">
                <a:effectLst>
                  <a:outerShdw blurRad="38100" dist="38100" dir="2700000" algn="tl">
                    <a:srgbClr val="000000">
                      <a:alpha val="43137"/>
                    </a:srgbClr>
                  </a:outerShdw>
                </a:effectLst>
                <a:latin typeface="Maiandra GD" panose="020E0502030308020204" pitchFamily="34" charset="0"/>
              </a:rPr>
            </a:br>
            <a:r>
              <a:rPr lang="en-US" altLang="en-US" sz="4400" b="1" dirty="0">
                <a:effectLst>
                  <a:outerShdw blurRad="38100" dist="38100" dir="2700000" algn="tl">
                    <a:srgbClr val="000000">
                      <a:alpha val="43137"/>
                    </a:srgbClr>
                  </a:outerShdw>
                </a:effectLst>
                <a:latin typeface="Maiandra GD" panose="020E0502030308020204" pitchFamily="34" charset="0"/>
              </a:rPr>
              <a:t>Rise and Fall</a:t>
            </a:r>
            <a:endParaRPr lang="en-US" dirty="0"/>
          </a:p>
        </p:txBody>
      </p:sp>
    </p:spTree>
    <p:extLst>
      <p:ext uri="{BB962C8B-B14F-4D97-AF65-F5344CB8AC3E}">
        <p14:creationId xmlns:p14="http://schemas.microsoft.com/office/powerpoint/2010/main" val="526499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34F7F23C-3B9E-40DA-B8B0-8CF30F74D96E}"/>
              </a:ext>
            </a:extLst>
          </p:cNvPr>
          <p:cNvSpPr>
            <a:spLocks noGrp="1" noChangeArrowheads="1"/>
          </p:cNvSpPr>
          <p:nvPr>
            <p:ph type="title"/>
          </p:nvPr>
        </p:nvSpPr>
        <p:spPr>
          <a:xfrm>
            <a:off x="3177" y="0"/>
            <a:ext cx="7458327" cy="776288"/>
          </a:xfrm>
        </p:spPr>
        <p:txBody>
          <a:bodyPr/>
          <a:lstStyle/>
          <a:p>
            <a:r>
              <a:rPr lang="en-US" altLang="en-US" sz="2800" b="1" dirty="0">
                <a:effectLst>
                  <a:outerShdw blurRad="38100" dist="38100" dir="2700000" algn="tl">
                    <a:srgbClr val="000000">
                      <a:alpha val="43137"/>
                    </a:srgbClr>
                  </a:outerShdw>
                </a:effectLst>
                <a:latin typeface="Maiandra GD" panose="020E0502030308020204" pitchFamily="34" charset="0"/>
              </a:rPr>
              <a:t>Huang He River Valley</a:t>
            </a:r>
            <a:br>
              <a:rPr lang="en-US" altLang="en-US" sz="2800" b="1" dirty="0">
                <a:effectLst>
                  <a:outerShdw blurRad="38100" dist="38100" dir="2700000" algn="tl">
                    <a:srgbClr val="000000">
                      <a:alpha val="43137"/>
                    </a:srgbClr>
                  </a:outerShdw>
                </a:effectLst>
                <a:latin typeface="Maiandra GD" panose="020E0502030308020204" pitchFamily="34" charset="0"/>
              </a:rPr>
            </a:br>
            <a:r>
              <a:rPr lang="en-US" altLang="en-US" sz="2800" b="1" dirty="0">
                <a:effectLst>
                  <a:outerShdw blurRad="38100" dist="38100" dir="2700000" algn="tl">
                    <a:srgbClr val="000000">
                      <a:alpha val="43137"/>
                    </a:srgbClr>
                  </a:outerShdw>
                </a:effectLst>
                <a:latin typeface="Maiandra GD" panose="020E0502030308020204" pitchFamily="34" charset="0"/>
              </a:rPr>
              <a:t>Shang Dynasty</a:t>
            </a:r>
          </a:p>
        </p:txBody>
      </p:sp>
      <p:sp>
        <p:nvSpPr>
          <p:cNvPr id="40963" name="Text Placeholder 2">
            <a:extLst>
              <a:ext uri="{FF2B5EF4-FFF2-40B4-BE49-F238E27FC236}">
                <a16:creationId xmlns:a16="http://schemas.microsoft.com/office/drawing/2014/main" id="{6C299451-B78B-40CB-9939-EAD9BBFC4377}"/>
              </a:ext>
            </a:extLst>
          </p:cNvPr>
          <p:cNvSpPr>
            <a:spLocks noGrp="1" noChangeArrowheads="1"/>
          </p:cNvSpPr>
          <p:nvPr>
            <p:ph type="body" sz="half" idx="1"/>
          </p:nvPr>
        </p:nvSpPr>
        <p:spPr>
          <a:xfrm>
            <a:off x="0" y="776288"/>
            <a:ext cx="7543800" cy="6081712"/>
          </a:xfrm>
        </p:spPr>
        <p:txBody>
          <a:bodyPr>
            <a:normAutofit fontScale="92500" lnSpcReduction="10000"/>
          </a:bodyPr>
          <a:lstStyle/>
          <a:p>
            <a:pPr>
              <a:spcBef>
                <a:spcPts val="600"/>
              </a:spcBef>
            </a:pPr>
            <a:r>
              <a:rPr lang="en-US" altLang="en-US" sz="1700" dirty="0">
                <a:cs typeface="Arial" panose="020B0604020202020204" pitchFamily="34" charset="0"/>
                <a:sym typeface="Arial" panose="020B0604020202020204" pitchFamily="34" charset="0"/>
              </a:rPr>
              <a:t>T'ang, overthrew the decadent emperor </a:t>
            </a:r>
            <a:r>
              <a:rPr lang="en-US" altLang="en-US" sz="1700" dirty="0" err="1">
                <a:cs typeface="Arial" panose="020B0604020202020204" pitchFamily="34" charset="0"/>
                <a:sym typeface="Arial" panose="020B0604020202020204" pitchFamily="34" charset="0"/>
              </a:rPr>
              <a:t>Jie</a:t>
            </a:r>
            <a:r>
              <a:rPr lang="en-US" altLang="en-US" sz="1700" dirty="0">
                <a:cs typeface="Arial" panose="020B0604020202020204" pitchFamily="34" charset="0"/>
                <a:sym typeface="Arial" panose="020B0604020202020204" pitchFamily="34" charset="0"/>
              </a:rPr>
              <a:t>, the last of the Xia dynasty</a:t>
            </a:r>
          </a:p>
          <a:p>
            <a:pPr>
              <a:spcBef>
                <a:spcPts val="600"/>
              </a:spcBef>
            </a:pPr>
            <a:r>
              <a:rPr lang="en-US" altLang="en-US" sz="1700" dirty="0">
                <a:cs typeface="Arial" panose="020B0604020202020204" pitchFamily="34" charset="0"/>
                <a:sym typeface="Arial" panose="020B0604020202020204" pitchFamily="34" charset="0"/>
              </a:rPr>
              <a:t>Claimed </a:t>
            </a:r>
            <a:r>
              <a:rPr lang="en-US" altLang="en-US" sz="1700" dirty="0" err="1">
                <a:cs typeface="Arial" panose="020B0604020202020204" pitchFamily="34" charset="0"/>
                <a:sym typeface="Arial" panose="020B0604020202020204" pitchFamily="34" charset="0"/>
              </a:rPr>
              <a:t>Jie’s</a:t>
            </a:r>
            <a:r>
              <a:rPr lang="en-US" altLang="en-US" sz="1700" dirty="0">
                <a:cs typeface="Arial" panose="020B0604020202020204" pitchFamily="34" charset="0"/>
                <a:sym typeface="Arial" panose="020B0604020202020204" pitchFamily="34" charset="0"/>
              </a:rPr>
              <a:t> lack of virtue meant he lost the ability to govern his people</a:t>
            </a:r>
          </a:p>
          <a:p>
            <a:pPr>
              <a:spcBef>
                <a:spcPts val="663"/>
              </a:spcBef>
            </a:pPr>
            <a:r>
              <a:rPr lang="en-US" altLang="en-US" sz="1700" b="1" dirty="0">
                <a:cs typeface="Arial" panose="020B0604020202020204" pitchFamily="34" charset="0"/>
                <a:sym typeface="Arial" panose="020B0604020202020204" pitchFamily="34" charset="0"/>
              </a:rPr>
              <a:t>Emperors were seen as intermediaries between Di (supreme deity/sky god), dead ancestors, and Humankind</a:t>
            </a:r>
          </a:p>
          <a:p>
            <a:pPr lvl="1">
              <a:spcBef>
                <a:spcPts val="663"/>
              </a:spcBef>
            </a:pPr>
            <a:r>
              <a:rPr lang="en-US" altLang="en-US" sz="1700" dirty="0">
                <a:cs typeface="Arial" panose="020B0604020202020204" pitchFamily="34" charset="0"/>
                <a:sym typeface="Arial" panose="020B0604020202020204" pitchFamily="34" charset="0"/>
              </a:rPr>
              <a:t>Emperor </a:t>
            </a:r>
            <a:r>
              <a:rPr lang="en-US" altLang="en-US" sz="1700" b="1" dirty="0">
                <a:cs typeface="Arial" panose="020B0604020202020204" pitchFamily="34" charset="0"/>
                <a:sym typeface="Arial" panose="020B0604020202020204" pitchFamily="34" charset="0"/>
              </a:rPr>
              <a:t>made </a:t>
            </a:r>
            <a:r>
              <a:rPr lang="en-US" altLang="en-US" sz="1700" b="1" i="1" dirty="0">
                <a:cs typeface="Arial" panose="020B0604020202020204" pitchFamily="34" charset="0"/>
                <a:sym typeface="Arial" panose="020B0604020202020204" pitchFamily="34" charset="0"/>
              </a:rPr>
              <a:t>government decisions</a:t>
            </a:r>
            <a:r>
              <a:rPr lang="en-US" altLang="en-US" sz="1700" b="1" dirty="0">
                <a:cs typeface="Arial" panose="020B0604020202020204" pitchFamily="34" charset="0"/>
                <a:sym typeface="Arial" panose="020B0604020202020204" pitchFamily="34" charset="0"/>
              </a:rPr>
              <a:t> </a:t>
            </a:r>
            <a:r>
              <a:rPr lang="en-US" altLang="en-US" sz="1700" dirty="0">
                <a:cs typeface="Arial" panose="020B0604020202020204" pitchFamily="34" charset="0"/>
                <a:sym typeface="Arial" panose="020B0604020202020204" pitchFamily="34" charset="0"/>
              </a:rPr>
              <a:t>and </a:t>
            </a:r>
            <a:r>
              <a:rPr lang="en-US" altLang="en-US" sz="1700" b="1" dirty="0">
                <a:cs typeface="Arial" panose="020B0604020202020204" pitchFamily="34" charset="0"/>
                <a:sym typeface="Arial" panose="020B0604020202020204" pitchFamily="34" charset="0"/>
              </a:rPr>
              <a:t>led </a:t>
            </a:r>
            <a:r>
              <a:rPr lang="en-US" altLang="en-US" sz="1700" b="1" i="1" dirty="0">
                <a:cs typeface="Arial" panose="020B0604020202020204" pitchFamily="34" charset="0"/>
                <a:sym typeface="Arial" panose="020B0604020202020204" pitchFamily="34" charset="0"/>
              </a:rPr>
              <a:t>religious rituals</a:t>
            </a:r>
          </a:p>
          <a:p>
            <a:pPr>
              <a:spcBef>
                <a:spcPts val="663"/>
              </a:spcBef>
            </a:pPr>
            <a:r>
              <a:rPr lang="en-US" altLang="en-US" sz="1700" b="1" dirty="0">
                <a:cs typeface="Arial" panose="020B0604020202020204" pitchFamily="34" charset="0"/>
                <a:sym typeface="Arial" panose="020B0604020202020204" pitchFamily="34" charset="0"/>
              </a:rPr>
              <a:t>Valued the predictions of Shamans/ Priests</a:t>
            </a:r>
          </a:p>
          <a:p>
            <a:pPr>
              <a:spcBef>
                <a:spcPts val="663"/>
              </a:spcBef>
            </a:pPr>
            <a:r>
              <a:rPr lang="en-US" altLang="en-US" sz="1700" dirty="0">
                <a:ea typeface="Verdana" panose="020B0604030504040204" pitchFamily="34" charset="0"/>
                <a:cs typeface="Verdana" panose="020B0604030504040204" pitchFamily="34" charset="0"/>
                <a:sym typeface="Verdana" panose="020B0604030504040204" pitchFamily="34" charset="0"/>
              </a:rPr>
              <a:t>Pictograms found on oracle bones</a:t>
            </a:r>
          </a:p>
          <a:p>
            <a:pPr>
              <a:spcBef>
                <a:spcPts val="663"/>
              </a:spcBef>
            </a:pPr>
            <a:r>
              <a:rPr lang="en-US" altLang="en-US" sz="1700" b="1" u="sng" dirty="0">
                <a:ea typeface="Verdana" panose="020B0604030504040204" pitchFamily="34" charset="0"/>
                <a:cs typeface="Verdana" panose="020B0604030504040204" pitchFamily="34" charset="0"/>
                <a:sym typeface="Verdana" panose="020B0604030504040204" pitchFamily="34" charset="0"/>
              </a:rPr>
              <a:t>Oracle bones </a:t>
            </a:r>
            <a:r>
              <a:rPr lang="en-US" altLang="en-US" sz="1700" b="1" dirty="0">
                <a:ea typeface="Verdana" panose="020B0604030504040204" pitchFamily="34" charset="0"/>
                <a:cs typeface="Verdana" panose="020B0604030504040204" pitchFamily="34" charset="0"/>
                <a:sym typeface="Verdana" panose="020B0604030504040204" pitchFamily="34" charset="0"/>
              </a:rPr>
              <a:t>designed to predict future, help rulers govern</a:t>
            </a:r>
          </a:p>
          <a:p>
            <a:pPr>
              <a:spcBef>
                <a:spcPts val="663"/>
              </a:spcBef>
            </a:pPr>
            <a:r>
              <a:rPr lang="en-US" altLang="en-US" sz="1700" dirty="0">
                <a:ea typeface="Verdana" panose="020B0604030504040204" pitchFamily="34" charset="0"/>
                <a:cs typeface="Verdana" panose="020B0604030504040204" pitchFamily="34" charset="0"/>
                <a:sym typeface="Verdana" panose="020B0604030504040204" pitchFamily="34" charset="0"/>
              </a:rPr>
              <a:t>Basis of modern Chinese script</a:t>
            </a:r>
          </a:p>
          <a:p>
            <a:pPr>
              <a:spcBef>
                <a:spcPts val="663"/>
              </a:spcBef>
            </a:pPr>
            <a:r>
              <a:rPr lang="en-US" altLang="en-US" sz="1700" dirty="0">
                <a:cs typeface="Arial" panose="020B0604020202020204" pitchFamily="34" charset="0"/>
                <a:sym typeface="Arial" panose="020B0604020202020204" pitchFamily="34" charset="0"/>
              </a:rPr>
              <a:t>Each character </a:t>
            </a:r>
            <a:r>
              <a:rPr lang="en-US" altLang="en-US" sz="1700" b="1" dirty="0">
                <a:cs typeface="Arial" panose="020B0604020202020204" pitchFamily="34" charset="0"/>
                <a:sym typeface="Arial" panose="020B0604020202020204" pitchFamily="34" charset="0"/>
              </a:rPr>
              <a:t>stands for an idea not a sound</a:t>
            </a:r>
          </a:p>
          <a:p>
            <a:pPr lvl="1">
              <a:spcBef>
                <a:spcPts val="663"/>
              </a:spcBef>
            </a:pPr>
            <a:r>
              <a:rPr lang="en-US" altLang="en-US" sz="1700" dirty="0">
                <a:cs typeface="Arial" panose="020B0604020202020204" pitchFamily="34" charset="0"/>
                <a:sym typeface="Arial" panose="020B0604020202020204" pitchFamily="34" charset="0"/>
              </a:rPr>
              <a:t>over a 1,000 characters </a:t>
            </a:r>
            <a:r>
              <a:rPr lang="en-US" altLang="en-US" sz="1700" dirty="0">
                <a:cs typeface="Arial" panose="020B0604020202020204" pitchFamily="34" charset="0"/>
                <a:sym typeface="Wingdings" panose="05000000000000000000" pitchFamily="2" charset="2"/>
              </a:rPr>
              <a:t> </a:t>
            </a:r>
            <a:r>
              <a:rPr lang="en-US" altLang="en-US" sz="1700" dirty="0">
                <a:cs typeface="Arial" panose="020B0604020202020204" pitchFamily="34" charset="0"/>
                <a:sym typeface="Arial" panose="020B0604020202020204" pitchFamily="34" charset="0"/>
              </a:rPr>
              <a:t>barely literate.</a:t>
            </a:r>
          </a:p>
          <a:p>
            <a:pPr lvl="1">
              <a:spcBef>
                <a:spcPts val="663"/>
              </a:spcBef>
            </a:pPr>
            <a:r>
              <a:rPr lang="en-US" altLang="en-US" sz="1700" dirty="0">
                <a:cs typeface="Arial" panose="020B0604020202020204" pitchFamily="34" charset="0"/>
                <a:sym typeface="Arial" panose="020B0604020202020204" pitchFamily="34" charset="0"/>
              </a:rPr>
              <a:t>Scholars knew around 10,000 characters.</a:t>
            </a:r>
          </a:p>
          <a:p>
            <a:pPr>
              <a:spcBef>
                <a:spcPts val="663"/>
              </a:spcBef>
            </a:pPr>
            <a:r>
              <a:rPr lang="en-US" altLang="en-US" sz="1700" b="1" dirty="0">
                <a:cs typeface="Arial" panose="020B0604020202020204" pitchFamily="34" charset="0"/>
                <a:sym typeface="Arial" panose="020B0604020202020204" pitchFamily="34" charset="0"/>
              </a:rPr>
              <a:t>Shang known as the </a:t>
            </a:r>
            <a:r>
              <a:rPr lang="en-US" altLang="en-US" sz="1700" b="1" u="sng" dirty="0">
                <a:cs typeface="Arial" panose="020B0604020202020204" pitchFamily="34" charset="0"/>
                <a:sym typeface="Arial" panose="020B0604020202020204" pitchFamily="34" charset="0"/>
              </a:rPr>
              <a:t>Bronze Age of China</a:t>
            </a:r>
          </a:p>
          <a:p>
            <a:pPr>
              <a:spcBef>
                <a:spcPts val="663"/>
              </a:spcBef>
            </a:pPr>
            <a:r>
              <a:rPr lang="en-US" altLang="en-US" sz="1700" dirty="0">
                <a:cs typeface="Arial" panose="020B0604020202020204" pitchFamily="34" charset="0"/>
                <a:sym typeface="Arial" panose="020B0604020202020204" pitchFamily="34" charset="0"/>
              </a:rPr>
              <a:t>Bronze- source of Shang</a:t>
            </a:r>
            <a:r>
              <a:rPr lang="en-US" altLang="en-US" sz="1700" b="1" dirty="0">
                <a:cs typeface="Arial" panose="020B0604020202020204" pitchFamily="34" charset="0"/>
                <a:sym typeface="Arial" panose="020B0604020202020204" pitchFamily="34" charset="0"/>
              </a:rPr>
              <a:t> art, weapons, and tools</a:t>
            </a:r>
          </a:p>
          <a:p>
            <a:pPr>
              <a:spcBef>
                <a:spcPts val="663"/>
              </a:spcBef>
            </a:pPr>
            <a:r>
              <a:rPr lang="en-US" altLang="en-US" sz="1700" b="1" dirty="0"/>
              <a:t>Ended c.1050 BCE, Zhou conquerors invaded capital</a:t>
            </a:r>
          </a:p>
          <a:p>
            <a:pPr>
              <a:spcBef>
                <a:spcPts val="663"/>
              </a:spcBef>
            </a:pPr>
            <a:r>
              <a:rPr lang="en-US" altLang="en-US" sz="1700" b="1" dirty="0"/>
              <a:t>claimed to overthrow the Shang for moral reasons</a:t>
            </a:r>
          </a:p>
          <a:p>
            <a:pPr>
              <a:spcBef>
                <a:spcPts val="663"/>
              </a:spcBef>
            </a:pPr>
            <a:r>
              <a:rPr lang="en-US" altLang="en-US" sz="1700" dirty="0"/>
              <a:t>Said </a:t>
            </a:r>
            <a:r>
              <a:rPr lang="en-US" altLang="en-US" sz="1700" b="1" dirty="0"/>
              <a:t>heaven no longer wanted Shang king to rule</a:t>
            </a:r>
          </a:p>
          <a:p>
            <a:pPr>
              <a:spcBef>
                <a:spcPts val="663"/>
              </a:spcBef>
            </a:pPr>
            <a:r>
              <a:rPr lang="en-US" altLang="en-US" sz="1700" b="1" dirty="0"/>
              <a:t>Blamed</a:t>
            </a:r>
            <a:r>
              <a:rPr lang="en-US" altLang="en-US" sz="1700" dirty="0"/>
              <a:t> the Shang’s downfall on </a:t>
            </a:r>
            <a:r>
              <a:rPr lang="en-US" altLang="en-US" sz="1700" b="1" dirty="0"/>
              <a:t>king</a:t>
            </a:r>
          </a:p>
          <a:p>
            <a:pPr lvl="1">
              <a:spcBef>
                <a:spcPts val="663"/>
              </a:spcBef>
            </a:pPr>
            <a:r>
              <a:rPr lang="en-US" altLang="en-US" sz="1700" b="1" dirty="0"/>
              <a:t>drinking, indulgent lifestyle, and immoral behavior</a:t>
            </a:r>
          </a:p>
          <a:p>
            <a:pPr>
              <a:spcBef>
                <a:spcPts val="663"/>
              </a:spcBef>
            </a:pPr>
            <a:r>
              <a:rPr lang="en-US" altLang="en-US" sz="1700" dirty="0"/>
              <a:t>Cautionary tale to kings/emperors for years to come</a:t>
            </a:r>
            <a:endParaRPr lang="en-US" altLang="en-US" sz="1700" dirty="0">
              <a:cs typeface="Arial" panose="020B0604020202020204" pitchFamily="34" charset="0"/>
              <a:sym typeface="Arial" panose="020B0604020202020204" pitchFamily="34" charset="0"/>
            </a:endParaRPr>
          </a:p>
        </p:txBody>
      </p:sp>
      <p:sp>
        <p:nvSpPr>
          <p:cNvPr id="40964" name="Shape 200">
            <a:extLst>
              <a:ext uri="{FF2B5EF4-FFF2-40B4-BE49-F238E27FC236}">
                <a16:creationId xmlns:a16="http://schemas.microsoft.com/office/drawing/2014/main" id="{962A5F89-C61C-48E7-ACF3-0885B19C819C}"/>
              </a:ext>
            </a:extLst>
          </p:cNvPr>
          <p:cNvSpPr>
            <a:spLocks noChangeArrowheads="1"/>
          </p:cNvSpPr>
          <p:nvPr/>
        </p:nvSpPr>
        <p:spPr bwMode="auto">
          <a:xfrm>
            <a:off x="7461504" y="0"/>
            <a:ext cx="1704723" cy="3352800"/>
          </a:xfrm>
          <a:prstGeom prst="rect">
            <a:avLst/>
          </a:pr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endParaRPr lang="en-US" altLang="en-US" sz="1800"/>
          </a:p>
        </p:txBody>
      </p:sp>
      <p:sp>
        <p:nvSpPr>
          <p:cNvPr id="40965" name="Shape 201">
            <a:extLst>
              <a:ext uri="{FF2B5EF4-FFF2-40B4-BE49-F238E27FC236}">
                <a16:creationId xmlns:a16="http://schemas.microsoft.com/office/drawing/2014/main" id="{EE2A63F4-BB67-49D4-A03E-A4305645047F}"/>
              </a:ext>
            </a:extLst>
          </p:cNvPr>
          <p:cNvSpPr txBox="1">
            <a:spLocks noChangeArrowheads="1"/>
          </p:cNvSpPr>
          <p:nvPr/>
        </p:nvSpPr>
        <p:spPr bwMode="auto">
          <a:xfrm>
            <a:off x="7461504" y="776288"/>
            <a:ext cx="170472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Clr>
                <a:schemeClr val="accent2"/>
              </a:buClr>
              <a:buSzPct val="25000"/>
              <a:buFontTx/>
              <a:buNone/>
            </a:pPr>
            <a:r>
              <a:rPr lang="en-US" altLang="en-US" sz="1600" b="1" dirty="0">
                <a:cs typeface="Arial" panose="020B0604020202020204" pitchFamily="34" charset="0"/>
                <a:sym typeface="Arial" panose="020B0604020202020204" pitchFamily="34" charset="0"/>
              </a:rPr>
              <a:t>Emperor T’ang</a:t>
            </a:r>
          </a:p>
        </p:txBody>
      </p:sp>
      <p:sp>
        <p:nvSpPr>
          <p:cNvPr id="7" name="Shape 243">
            <a:extLst>
              <a:ext uri="{FF2B5EF4-FFF2-40B4-BE49-F238E27FC236}">
                <a16:creationId xmlns:a16="http://schemas.microsoft.com/office/drawing/2014/main" id="{281E2481-2939-46DC-98A7-AEFC9EDFC505}"/>
              </a:ext>
            </a:extLst>
          </p:cNvPr>
          <p:cNvSpPr/>
          <p:nvPr/>
        </p:nvSpPr>
        <p:spPr>
          <a:xfrm>
            <a:off x="5918198" y="4443984"/>
            <a:ext cx="3276602" cy="2450592"/>
          </a:xfrm>
          <a:prstGeom prst="rect">
            <a:avLst/>
          </a:prstGeom>
          <a:blipFill>
            <a:blip r:embed="rId3"/>
            <a:stretch>
              <a:fillRect l="-14285" t="-17500" r="-14285" b="-12500"/>
            </a:stretch>
          </a:blipFill>
        </p:spPr>
      </p:sp>
      <p:sp>
        <p:nvSpPr>
          <p:cNvPr id="40969" name="Shape 288">
            <a:extLst>
              <a:ext uri="{FF2B5EF4-FFF2-40B4-BE49-F238E27FC236}">
                <a16:creationId xmlns:a16="http://schemas.microsoft.com/office/drawing/2014/main" id="{736C6CE0-12B2-4FDC-B16B-01DD8716F6C4}"/>
              </a:ext>
            </a:extLst>
          </p:cNvPr>
          <p:cNvSpPr>
            <a:spLocks noChangeArrowheads="1"/>
          </p:cNvSpPr>
          <p:nvPr/>
        </p:nvSpPr>
        <p:spPr bwMode="auto">
          <a:xfrm rot="16200000">
            <a:off x="5379246" y="2114265"/>
            <a:ext cx="2347913" cy="3276600"/>
          </a:xfrm>
          <a:prstGeom prst="rect">
            <a:avLst/>
          </a:prstGeom>
          <a:blipFill dpi="0" rotWithShape="1">
            <a:blip r:embed="rId4"/>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endParaRPr lang="en-US" alt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Shape 209">
            <a:extLst>
              <a:ext uri="{FF2B5EF4-FFF2-40B4-BE49-F238E27FC236}">
                <a16:creationId xmlns:a16="http://schemas.microsoft.com/office/drawing/2014/main" id="{335B2C88-720C-4765-A0B9-C8ECB8945CA5}"/>
              </a:ext>
            </a:extLst>
          </p:cNvPr>
          <p:cNvSpPr/>
          <p:nvPr/>
        </p:nvSpPr>
        <p:spPr>
          <a:xfrm>
            <a:off x="1219200" y="1143000"/>
            <a:ext cx="3810000" cy="5257800"/>
          </a:xfrm>
          <a:prstGeom prst="irregularSeal1">
            <a:avLst/>
          </a:prstGeom>
          <a:solidFill>
            <a:schemeClr val="bg1">
              <a:lumMod val="85000"/>
              <a:alpha val="68627"/>
            </a:schemeClr>
          </a:solidFill>
          <a:ln>
            <a:noFill/>
          </a:ln>
        </p:spPr>
        <p:txBody>
          <a:bodyPr lIns="91425" tIns="45700" rIns="91425" bIns="45700" anchor="ctr"/>
          <a:lstStyle/>
          <a:p>
            <a:pPr>
              <a:defRPr/>
            </a:pPr>
            <a:endParaRPr/>
          </a:p>
        </p:txBody>
      </p:sp>
      <p:sp>
        <p:nvSpPr>
          <p:cNvPr id="210" name="Shape 210">
            <a:extLst>
              <a:ext uri="{FF2B5EF4-FFF2-40B4-BE49-F238E27FC236}">
                <a16:creationId xmlns:a16="http://schemas.microsoft.com/office/drawing/2014/main" id="{1C051AF7-035B-4CD6-9798-95AE294B95B4}"/>
              </a:ext>
            </a:extLst>
          </p:cNvPr>
          <p:cNvSpPr/>
          <p:nvPr/>
        </p:nvSpPr>
        <p:spPr>
          <a:xfrm rot="20220000">
            <a:off x="1477963" y="1195388"/>
            <a:ext cx="685800" cy="685800"/>
          </a:xfrm>
          <a:prstGeom prst="rightArrow">
            <a:avLst>
              <a:gd name="adj1" fmla="val 10800"/>
              <a:gd name="adj2" fmla="val 50000"/>
            </a:avLst>
          </a:prstGeom>
          <a:solidFill>
            <a:srgbClr val="D0F1F4"/>
          </a:solidFill>
          <a:ln w="25400" cap="rnd">
            <a:solidFill>
              <a:schemeClr val="bg1">
                <a:lumMod val="50000"/>
              </a:schemeClr>
            </a:solidFill>
            <a:prstDash val="solid"/>
            <a:miter/>
            <a:headEnd type="none" w="med" len="med"/>
            <a:tailEnd type="none" w="med" len="med"/>
          </a:ln>
        </p:spPr>
        <p:txBody>
          <a:bodyPr lIns="91425" tIns="45700" rIns="91425" bIns="45700" anchor="ctr"/>
          <a:lstStyle/>
          <a:p>
            <a:pPr>
              <a:defRPr/>
            </a:pPr>
            <a:endParaRPr/>
          </a:p>
        </p:txBody>
      </p:sp>
      <p:sp>
        <p:nvSpPr>
          <p:cNvPr id="211" name="Shape 211">
            <a:extLst>
              <a:ext uri="{FF2B5EF4-FFF2-40B4-BE49-F238E27FC236}">
                <a16:creationId xmlns:a16="http://schemas.microsoft.com/office/drawing/2014/main" id="{8AB8B0CF-E85D-4F25-9394-FE6B48F4F20A}"/>
              </a:ext>
            </a:extLst>
          </p:cNvPr>
          <p:cNvSpPr/>
          <p:nvPr/>
        </p:nvSpPr>
        <p:spPr>
          <a:xfrm rot="12840001">
            <a:off x="1409700" y="5283200"/>
            <a:ext cx="685800" cy="685800"/>
          </a:xfrm>
          <a:prstGeom prst="rightArrow">
            <a:avLst>
              <a:gd name="adj1" fmla="val 10800"/>
              <a:gd name="adj2" fmla="val 50000"/>
            </a:avLst>
          </a:prstGeom>
          <a:solidFill>
            <a:srgbClr val="D0F1F4"/>
          </a:solidFill>
          <a:ln w="25400" cap="rnd">
            <a:solidFill>
              <a:schemeClr val="bg1">
                <a:lumMod val="50000"/>
              </a:schemeClr>
            </a:solidFill>
            <a:prstDash val="solid"/>
            <a:miter/>
            <a:headEnd type="none" w="med" len="med"/>
            <a:tailEnd type="none" w="med" len="med"/>
          </a:ln>
        </p:spPr>
        <p:txBody>
          <a:bodyPr lIns="91425" tIns="45700" rIns="91425" bIns="45700" anchor="ctr"/>
          <a:lstStyle/>
          <a:p>
            <a:pPr>
              <a:defRPr/>
            </a:pPr>
            <a:endParaRPr/>
          </a:p>
        </p:txBody>
      </p:sp>
      <p:sp>
        <p:nvSpPr>
          <p:cNvPr id="212" name="Shape 212">
            <a:extLst>
              <a:ext uri="{FF2B5EF4-FFF2-40B4-BE49-F238E27FC236}">
                <a16:creationId xmlns:a16="http://schemas.microsoft.com/office/drawing/2014/main" id="{37D7C29E-7074-48C9-BBF9-6C1A1C719FDB}"/>
              </a:ext>
            </a:extLst>
          </p:cNvPr>
          <p:cNvSpPr/>
          <p:nvPr/>
        </p:nvSpPr>
        <p:spPr>
          <a:xfrm rot="15960000">
            <a:off x="600075" y="3417888"/>
            <a:ext cx="685800" cy="685800"/>
          </a:xfrm>
          <a:prstGeom prst="rightArrow">
            <a:avLst>
              <a:gd name="adj1" fmla="val 10800"/>
              <a:gd name="adj2" fmla="val 50000"/>
            </a:avLst>
          </a:prstGeom>
          <a:solidFill>
            <a:srgbClr val="D0F1F4"/>
          </a:solidFill>
          <a:ln w="25400" cap="rnd">
            <a:solidFill>
              <a:schemeClr val="bg1">
                <a:lumMod val="50000"/>
              </a:schemeClr>
            </a:solidFill>
            <a:prstDash val="solid"/>
            <a:miter/>
            <a:headEnd type="none" w="med" len="med"/>
            <a:tailEnd type="none" w="med" len="med"/>
          </a:ln>
        </p:spPr>
        <p:txBody>
          <a:bodyPr lIns="91425" tIns="45700" rIns="91425" bIns="45700" anchor="ctr"/>
          <a:lstStyle/>
          <a:p>
            <a:pPr>
              <a:defRPr/>
            </a:pPr>
            <a:endParaRPr/>
          </a:p>
        </p:txBody>
      </p:sp>
      <p:sp>
        <p:nvSpPr>
          <p:cNvPr id="213" name="Shape 213">
            <a:extLst>
              <a:ext uri="{FF2B5EF4-FFF2-40B4-BE49-F238E27FC236}">
                <a16:creationId xmlns:a16="http://schemas.microsoft.com/office/drawing/2014/main" id="{19B16102-A5FA-4D47-90F5-B8CE1E1AF09D}"/>
              </a:ext>
            </a:extLst>
          </p:cNvPr>
          <p:cNvSpPr/>
          <p:nvPr/>
        </p:nvSpPr>
        <p:spPr>
          <a:xfrm rot="2760000">
            <a:off x="4533900" y="1482725"/>
            <a:ext cx="685800" cy="685800"/>
          </a:xfrm>
          <a:prstGeom prst="rightArrow">
            <a:avLst>
              <a:gd name="adj1" fmla="val 10800"/>
              <a:gd name="adj2" fmla="val 50000"/>
            </a:avLst>
          </a:prstGeom>
          <a:solidFill>
            <a:srgbClr val="D0F1F4"/>
          </a:solidFill>
          <a:ln w="25400" cap="rnd">
            <a:solidFill>
              <a:schemeClr val="bg1">
                <a:lumMod val="50000"/>
              </a:schemeClr>
            </a:solidFill>
            <a:prstDash val="solid"/>
            <a:miter/>
            <a:headEnd type="none" w="med" len="med"/>
            <a:tailEnd type="none" w="med" len="med"/>
          </a:ln>
        </p:spPr>
        <p:txBody>
          <a:bodyPr lIns="91425" tIns="45700" rIns="91425" bIns="45700" anchor="ctr"/>
          <a:lstStyle/>
          <a:p>
            <a:pPr>
              <a:defRPr/>
            </a:pPr>
            <a:endParaRPr/>
          </a:p>
        </p:txBody>
      </p:sp>
      <p:sp>
        <p:nvSpPr>
          <p:cNvPr id="214" name="Shape 214">
            <a:extLst>
              <a:ext uri="{FF2B5EF4-FFF2-40B4-BE49-F238E27FC236}">
                <a16:creationId xmlns:a16="http://schemas.microsoft.com/office/drawing/2014/main" id="{B207B68C-11F1-40E5-87F7-488792410BD0}"/>
              </a:ext>
            </a:extLst>
          </p:cNvPr>
          <p:cNvSpPr/>
          <p:nvPr/>
        </p:nvSpPr>
        <p:spPr>
          <a:xfrm rot="5820000">
            <a:off x="5018088" y="3557588"/>
            <a:ext cx="685800" cy="685800"/>
          </a:xfrm>
          <a:prstGeom prst="rightArrow">
            <a:avLst>
              <a:gd name="adj1" fmla="val 10800"/>
              <a:gd name="adj2" fmla="val 50000"/>
            </a:avLst>
          </a:prstGeom>
          <a:solidFill>
            <a:srgbClr val="D0F1F4"/>
          </a:solidFill>
          <a:ln w="25400" cap="rnd">
            <a:solidFill>
              <a:schemeClr val="bg1">
                <a:lumMod val="50000"/>
              </a:schemeClr>
            </a:solidFill>
            <a:prstDash val="solid"/>
            <a:miter/>
            <a:headEnd type="none" w="med" len="med"/>
            <a:tailEnd type="none" w="med" len="med"/>
          </a:ln>
        </p:spPr>
        <p:txBody>
          <a:bodyPr lIns="91425" tIns="45700" rIns="91425" bIns="45700" anchor="ctr"/>
          <a:lstStyle/>
          <a:p>
            <a:pPr>
              <a:defRPr/>
            </a:pPr>
            <a:endParaRPr/>
          </a:p>
        </p:txBody>
      </p:sp>
      <p:sp>
        <p:nvSpPr>
          <p:cNvPr id="215" name="Shape 215">
            <a:extLst>
              <a:ext uri="{FF2B5EF4-FFF2-40B4-BE49-F238E27FC236}">
                <a16:creationId xmlns:a16="http://schemas.microsoft.com/office/drawing/2014/main" id="{FCF2CDC8-69D3-4F67-9583-BC237330A1F4}"/>
              </a:ext>
            </a:extLst>
          </p:cNvPr>
          <p:cNvSpPr/>
          <p:nvPr/>
        </p:nvSpPr>
        <p:spPr>
          <a:xfrm rot="8579999">
            <a:off x="4030663" y="5410200"/>
            <a:ext cx="609600" cy="685800"/>
          </a:xfrm>
          <a:prstGeom prst="rightArrow">
            <a:avLst>
              <a:gd name="adj1" fmla="val 10800"/>
              <a:gd name="adj2" fmla="val 50000"/>
            </a:avLst>
          </a:prstGeom>
          <a:solidFill>
            <a:srgbClr val="D0F1F4"/>
          </a:solidFill>
          <a:ln w="25400" cap="rnd">
            <a:solidFill>
              <a:schemeClr val="bg1">
                <a:lumMod val="50000"/>
              </a:schemeClr>
            </a:solidFill>
            <a:prstDash val="solid"/>
            <a:miter/>
            <a:headEnd type="none" w="med" len="med"/>
            <a:tailEnd type="none" w="med" len="med"/>
          </a:ln>
        </p:spPr>
        <p:txBody>
          <a:bodyPr lIns="91425" tIns="45700" rIns="91425" bIns="45700" anchor="ctr"/>
          <a:lstStyle/>
          <a:p>
            <a:pPr>
              <a:defRPr/>
            </a:pPr>
            <a:endParaRPr/>
          </a:p>
        </p:txBody>
      </p:sp>
      <p:sp>
        <p:nvSpPr>
          <p:cNvPr id="41993" name="Shape 216">
            <a:extLst>
              <a:ext uri="{FF2B5EF4-FFF2-40B4-BE49-F238E27FC236}">
                <a16:creationId xmlns:a16="http://schemas.microsoft.com/office/drawing/2014/main" id="{CD4F1AAA-A307-4887-92D9-C9C29B6488E0}"/>
              </a:ext>
            </a:extLst>
          </p:cNvPr>
          <p:cNvSpPr txBox="1">
            <a:spLocks noChangeArrowheads="1"/>
          </p:cNvSpPr>
          <p:nvPr/>
        </p:nvSpPr>
        <p:spPr bwMode="auto">
          <a:xfrm>
            <a:off x="152400" y="2057400"/>
            <a:ext cx="16002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Clr>
                <a:srgbClr val="000000"/>
              </a:buClr>
              <a:buSzPct val="25000"/>
              <a:buFontTx/>
              <a:buNone/>
            </a:pPr>
            <a:r>
              <a:rPr lang="en-US" altLang="en-US" sz="1400">
                <a:solidFill>
                  <a:srgbClr val="000000"/>
                </a:solidFill>
                <a:cs typeface="Arial" panose="020B0604020202020204" pitchFamily="34" charset="0"/>
                <a:sym typeface="Arial" panose="020B0604020202020204" pitchFamily="34" charset="0"/>
              </a:rPr>
              <a:t>New dynasty gains power and claims to have the Mandate of Heaven.</a:t>
            </a:r>
          </a:p>
        </p:txBody>
      </p:sp>
      <p:sp>
        <p:nvSpPr>
          <p:cNvPr id="41994" name="Shape 217">
            <a:extLst>
              <a:ext uri="{FF2B5EF4-FFF2-40B4-BE49-F238E27FC236}">
                <a16:creationId xmlns:a16="http://schemas.microsoft.com/office/drawing/2014/main" id="{DF946750-CD7A-4DDC-AF12-1635B4AE9D82}"/>
              </a:ext>
            </a:extLst>
          </p:cNvPr>
          <p:cNvSpPr txBox="1">
            <a:spLocks noChangeArrowheads="1"/>
          </p:cNvSpPr>
          <p:nvPr/>
        </p:nvSpPr>
        <p:spPr bwMode="auto">
          <a:xfrm>
            <a:off x="2286000" y="1143000"/>
            <a:ext cx="20574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Clr>
                <a:srgbClr val="000000"/>
              </a:buClr>
              <a:buSzPct val="25000"/>
              <a:buFontTx/>
              <a:buNone/>
            </a:pPr>
            <a:r>
              <a:rPr lang="en-US" altLang="en-US" sz="1400">
                <a:solidFill>
                  <a:srgbClr val="000000"/>
                </a:solidFill>
                <a:cs typeface="Arial" panose="020B0604020202020204" pitchFamily="34" charset="0"/>
                <a:sym typeface="Arial" panose="020B0604020202020204" pitchFamily="34" charset="0"/>
              </a:rPr>
              <a:t>The new dynasty establishes peace and is considered to have the mandate of Heaven.</a:t>
            </a:r>
          </a:p>
        </p:txBody>
      </p:sp>
      <p:sp>
        <p:nvSpPr>
          <p:cNvPr id="41995" name="Shape 218">
            <a:extLst>
              <a:ext uri="{FF2B5EF4-FFF2-40B4-BE49-F238E27FC236}">
                <a16:creationId xmlns:a16="http://schemas.microsoft.com/office/drawing/2014/main" id="{88B8FA65-550E-4A56-AC46-E2A42C8858B5}"/>
              </a:ext>
            </a:extLst>
          </p:cNvPr>
          <p:cNvSpPr txBox="1">
            <a:spLocks noChangeArrowheads="1"/>
          </p:cNvSpPr>
          <p:nvPr/>
        </p:nvSpPr>
        <p:spPr bwMode="auto">
          <a:xfrm>
            <a:off x="4386263" y="2328865"/>
            <a:ext cx="16764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Clr>
                <a:srgbClr val="000000"/>
              </a:buClr>
              <a:buSzPct val="25000"/>
              <a:buFontTx/>
              <a:buNone/>
            </a:pPr>
            <a:r>
              <a:rPr lang="en-US" altLang="en-US" sz="1400">
                <a:solidFill>
                  <a:srgbClr val="000000"/>
                </a:solidFill>
                <a:cs typeface="Arial" panose="020B0604020202020204" pitchFamily="34" charset="0"/>
                <a:sym typeface="Arial" panose="020B0604020202020204" pitchFamily="34" charset="0"/>
              </a:rPr>
              <a:t>Gradually, the dynasty declines and power grows weak.</a:t>
            </a:r>
          </a:p>
        </p:txBody>
      </p:sp>
      <p:sp>
        <p:nvSpPr>
          <p:cNvPr id="41996" name="Shape 219">
            <a:extLst>
              <a:ext uri="{FF2B5EF4-FFF2-40B4-BE49-F238E27FC236}">
                <a16:creationId xmlns:a16="http://schemas.microsoft.com/office/drawing/2014/main" id="{0C7C8325-5F4C-430E-9D65-069EF19F92B8}"/>
              </a:ext>
            </a:extLst>
          </p:cNvPr>
          <p:cNvSpPr txBox="1">
            <a:spLocks noChangeArrowheads="1"/>
          </p:cNvSpPr>
          <p:nvPr/>
        </p:nvSpPr>
        <p:spPr bwMode="auto">
          <a:xfrm>
            <a:off x="4495800" y="4419600"/>
            <a:ext cx="16002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
                <a:srgbClr val="000000"/>
              </a:buClr>
              <a:buSzPct val="25000"/>
              <a:buFontTx/>
              <a:buNone/>
            </a:pPr>
            <a:r>
              <a:rPr lang="en-US" altLang="en-US" sz="1400">
                <a:solidFill>
                  <a:srgbClr val="000000"/>
                </a:solidFill>
                <a:cs typeface="Arial" panose="020B0604020202020204" pitchFamily="34" charset="0"/>
                <a:sym typeface="Arial" panose="020B0604020202020204" pitchFamily="34" charset="0"/>
              </a:rPr>
              <a:t>Disasters occur and the dynasty grows weaker.</a:t>
            </a:r>
          </a:p>
        </p:txBody>
      </p:sp>
      <p:sp>
        <p:nvSpPr>
          <p:cNvPr id="41997" name="Shape 220">
            <a:extLst>
              <a:ext uri="{FF2B5EF4-FFF2-40B4-BE49-F238E27FC236}">
                <a16:creationId xmlns:a16="http://schemas.microsoft.com/office/drawing/2014/main" id="{98AB96F8-0771-4BD2-A01A-91C76FC69ABA}"/>
              </a:ext>
            </a:extLst>
          </p:cNvPr>
          <p:cNvSpPr txBox="1">
            <a:spLocks noChangeArrowheads="1"/>
          </p:cNvSpPr>
          <p:nvPr/>
        </p:nvSpPr>
        <p:spPr bwMode="auto">
          <a:xfrm>
            <a:off x="2362200" y="5105402"/>
            <a:ext cx="15240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Clr>
                <a:srgbClr val="000000"/>
              </a:buClr>
              <a:buSzPct val="25000"/>
              <a:buFontTx/>
              <a:buNone/>
            </a:pPr>
            <a:r>
              <a:rPr lang="en-US" altLang="en-US" sz="1400">
                <a:solidFill>
                  <a:srgbClr val="000000"/>
                </a:solidFill>
                <a:cs typeface="Arial" panose="020B0604020202020204" pitchFamily="34" charset="0"/>
                <a:sym typeface="Arial" panose="020B0604020202020204" pitchFamily="34" charset="0"/>
              </a:rPr>
              <a:t>Old dynasty is seen as having lost the Mandate of Heaven and rebellions break out.</a:t>
            </a:r>
          </a:p>
        </p:txBody>
      </p:sp>
      <p:sp>
        <p:nvSpPr>
          <p:cNvPr id="41998" name="Shape 221">
            <a:extLst>
              <a:ext uri="{FF2B5EF4-FFF2-40B4-BE49-F238E27FC236}">
                <a16:creationId xmlns:a16="http://schemas.microsoft.com/office/drawing/2014/main" id="{422C66D1-E74F-453C-ACD2-3BE1E6B2D248}"/>
              </a:ext>
            </a:extLst>
          </p:cNvPr>
          <p:cNvSpPr txBox="1">
            <a:spLocks noChangeArrowheads="1"/>
          </p:cNvSpPr>
          <p:nvPr/>
        </p:nvSpPr>
        <p:spPr bwMode="auto">
          <a:xfrm>
            <a:off x="304800" y="4267202"/>
            <a:ext cx="16002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Clr>
                <a:srgbClr val="000000"/>
              </a:buClr>
              <a:buSzPct val="25000"/>
              <a:buFontTx/>
              <a:buNone/>
            </a:pPr>
            <a:r>
              <a:rPr lang="en-US" altLang="en-US" sz="1400">
                <a:solidFill>
                  <a:srgbClr val="000000"/>
                </a:solidFill>
                <a:cs typeface="Arial" panose="020B0604020202020204" pitchFamily="34" charset="0"/>
                <a:sym typeface="Arial" panose="020B0604020202020204" pitchFamily="34" charset="0"/>
              </a:rPr>
              <a:t>New dynasty emerges as old dynasty is overthrown .</a:t>
            </a:r>
          </a:p>
        </p:txBody>
      </p:sp>
      <p:sp>
        <p:nvSpPr>
          <p:cNvPr id="41999" name="Shape 222">
            <a:extLst>
              <a:ext uri="{FF2B5EF4-FFF2-40B4-BE49-F238E27FC236}">
                <a16:creationId xmlns:a16="http://schemas.microsoft.com/office/drawing/2014/main" id="{F6BEEA9E-D342-42F9-8BCC-9100F3DA1E48}"/>
              </a:ext>
            </a:extLst>
          </p:cNvPr>
          <p:cNvSpPr txBox="1">
            <a:spLocks noChangeArrowheads="1"/>
          </p:cNvSpPr>
          <p:nvPr/>
        </p:nvSpPr>
        <p:spPr bwMode="auto">
          <a:xfrm>
            <a:off x="1905000" y="3200400"/>
            <a:ext cx="2362200" cy="533400"/>
          </a:xfrm>
          <a:prstGeom prst="rect">
            <a:avLst/>
          </a:prstGeom>
          <a:solidFill>
            <a:srgbClr val="D0F1F4"/>
          </a:solidFill>
          <a:ln w="25400" cap="rnd">
            <a:solidFill>
              <a:srgbClr val="89A4A7"/>
            </a:solidFill>
            <a:miter lim="800000"/>
            <a:headEnd/>
            <a:tailEnd/>
          </a:ln>
        </p:spPr>
        <p:txBody>
          <a:bodyPr lIns="91425" tIns="45700" rIns="91425" bIns="45700" anchor="ct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endParaRPr lang="en-US" altLang="en-US" sz="1800"/>
          </a:p>
        </p:txBody>
      </p:sp>
      <p:sp>
        <p:nvSpPr>
          <p:cNvPr id="42000" name="Shape 223">
            <a:extLst>
              <a:ext uri="{FF2B5EF4-FFF2-40B4-BE49-F238E27FC236}">
                <a16:creationId xmlns:a16="http://schemas.microsoft.com/office/drawing/2014/main" id="{C4C9CBEC-5CBB-4F8B-9CB6-716DA4D537CD}"/>
              </a:ext>
            </a:extLst>
          </p:cNvPr>
          <p:cNvSpPr txBox="1">
            <a:spLocks noChangeArrowheads="1"/>
          </p:cNvSpPr>
          <p:nvPr/>
        </p:nvSpPr>
        <p:spPr bwMode="auto">
          <a:xfrm>
            <a:off x="2057400" y="3276602"/>
            <a:ext cx="2133600" cy="396875"/>
          </a:xfrm>
          <a:prstGeom prst="rect">
            <a:avLst/>
          </a:prstGeom>
          <a:solidFill>
            <a:srgbClr val="D0F1F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0"/>
              </a:spcBef>
              <a:buClr>
                <a:srgbClr val="000000"/>
              </a:buClr>
              <a:buSzPct val="25000"/>
              <a:buFontTx/>
              <a:buNone/>
            </a:pPr>
            <a:r>
              <a:rPr lang="en-US" altLang="en-US" sz="2000" b="1">
                <a:solidFill>
                  <a:srgbClr val="000000"/>
                </a:solidFill>
                <a:cs typeface="Arial" panose="020B0604020202020204" pitchFamily="34" charset="0"/>
                <a:sym typeface="Arial" panose="020B0604020202020204" pitchFamily="34" charset="0"/>
              </a:rPr>
              <a:t>Dynastic Cycle</a:t>
            </a:r>
          </a:p>
        </p:txBody>
      </p:sp>
      <p:sp>
        <p:nvSpPr>
          <p:cNvPr id="42001" name="Shape 224">
            <a:extLst>
              <a:ext uri="{FF2B5EF4-FFF2-40B4-BE49-F238E27FC236}">
                <a16:creationId xmlns:a16="http://schemas.microsoft.com/office/drawing/2014/main" id="{1886DC1C-E28F-49B5-BD7D-AC262EA1B564}"/>
              </a:ext>
            </a:extLst>
          </p:cNvPr>
          <p:cNvSpPr txBox="1">
            <a:spLocks noChangeArrowheads="1"/>
          </p:cNvSpPr>
          <p:nvPr/>
        </p:nvSpPr>
        <p:spPr bwMode="auto">
          <a:xfrm>
            <a:off x="5792788" y="11113"/>
            <a:ext cx="3351212" cy="2171700"/>
          </a:xfrm>
          <a:prstGeom prst="rect">
            <a:avLst/>
          </a:prstGeom>
          <a:gradFill rotWithShape="0">
            <a:gsLst>
              <a:gs pos="0">
                <a:srgbClr val="CEF1F4"/>
              </a:gs>
              <a:gs pos="50000">
                <a:srgbClr val="E0F6F8"/>
              </a:gs>
              <a:gs pos="100000">
                <a:srgbClr val="EFFAFB"/>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
                <a:srgbClr val="000000"/>
              </a:buClr>
              <a:buSzPct val="25000"/>
              <a:buFontTx/>
              <a:buNone/>
            </a:pPr>
            <a:r>
              <a:rPr lang="en-US" altLang="en-US" sz="3200" u="sng">
                <a:solidFill>
                  <a:srgbClr val="000000"/>
                </a:solidFill>
                <a:latin typeface="Arial Narrow" panose="020B0606020202030204" pitchFamily="34" charset="0"/>
                <a:cs typeface="Arial" panose="020B0604020202020204" pitchFamily="34" charset="0"/>
                <a:sym typeface="Arial" panose="020B0604020202020204" pitchFamily="34" charset="0"/>
              </a:rPr>
              <a:t>Mandate of Heaven</a:t>
            </a:r>
            <a:r>
              <a:rPr lang="en-US" altLang="en-US" sz="3200">
                <a:solidFill>
                  <a:srgbClr val="000000"/>
                </a:solidFill>
                <a:latin typeface="Arial Narrow" panose="020B0606020202030204" pitchFamily="34" charset="0"/>
                <a:cs typeface="Arial" panose="020B0604020202020204" pitchFamily="34" charset="0"/>
                <a:sym typeface="Arial" panose="020B0604020202020204" pitchFamily="34" charset="0"/>
              </a:rPr>
              <a:t> - the divine approval that is the basis of royal authority</a:t>
            </a:r>
          </a:p>
        </p:txBody>
      </p:sp>
      <p:sp>
        <p:nvSpPr>
          <p:cNvPr id="42002" name="Shape 225">
            <a:extLst>
              <a:ext uri="{FF2B5EF4-FFF2-40B4-BE49-F238E27FC236}">
                <a16:creationId xmlns:a16="http://schemas.microsoft.com/office/drawing/2014/main" id="{5BB93797-A2EE-4167-8A67-1B7AAAF335E7}"/>
              </a:ext>
            </a:extLst>
          </p:cNvPr>
          <p:cNvSpPr txBox="1">
            <a:spLocks noChangeArrowheads="1"/>
          </p:cNvSpPr>
          <p:nvPr/>
        </p:nvSpPr>
        <p:spPr bwMode="auto">
          <a:xfrm>
            <a:off x="6310315" y="4529138"/>
            <a:ext cx="2833687" cy="2328862"/>
          </a:xfrm>
          <a:prstGeom prst="rect">
            <a:avLst/>
          </a:prstGeom>
          <a:gradFill rotWithShape="0">
            <a:gsLst>
              <a:gs pos="0">
                <a:srgbClr val="CEF1F4"/>
              </a:gs>
              <a:gs pos="50000">
                <a:srgbClr val="E0F6F8"/>
              </a:gs>
              <a:gs pos="100000">
                <a:srgbClr val="EFFAFB"/>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
                <a:srgbClr val="000000"/>
              </a:buClr>
              <a:buSzPct val="25000"/>
              <a:buFontTx/>
              <a:buNone/>
            </a:pPr>
            <a:r>
              <a:rPr lang="en-US" altLang="en-US" sz="2800" u="sng">
                <a:solidFill>
                  <a:srgbClr val="000000"/>
                </a:solidFill>
                <a:latin typeface="Arial Narrow" panose="020B0606020202030204" pitchFamily="34" charset="0"/>
                <a:cs typeface="Arial" panose="020B0604020202020204" pitchFamily="34" charset="0"/>
                <a:sym typeface="Arial" panose="020B0604020202020204" pitchFamily="34" charset="0"/>
              </a:rPr>
              <a:t>Dynastic Cycle</a:t>
            </a:r>
            <a:r>
              <a:rPr lang="en-US" altLang="en-US" sz="2800">
                <a:solidFill>
                  <a:srgbClr val="000000"/>
                </a:solidFill>
                <a:latin typeface="Arial Narrow" panose="020B0606020202030204" pitchFamily="34" charset="0"/>
                <a:cs typeface="Arial" panose="020B0604020202020204" pitchFamily="34" charset="0"/>
                <a:sym typeface="Arial" panose="020B0604020202020204" pitchFamily="34" charset="0"/>
              </a:rPr>
              <a:t> - </a:t>
            </a:r>
          </a:p>
          <a:p>
            <a:pPr>
              <a:spcBef>
                <a:spcPct val="0"/>
              </a:spcBef>
              <a:buClr>
                <a:srgbClr val="000000"/>
              </a:buClr>
              <a:buSzPct val="25000"/>
              <a:buFontTx/>
              <a:buNone/>
            </a:pPr>
            <a:r>
              <a:rPr lang="en-US" altLang="en-US" sz="2800">
                <a:solidFill>
                  <a:srgbClr val="000000"/>
                </a:solidFill>
                <a:latin typeface="Arial Narrow" panose="020B0606020202030204" pitchFamily="34" charset="0"/>
                <a:cs typeface="Arial" panose="020B0604020202020204" pitchFamily="34" charset="0"/>
                <a:sym typeface="Arial" panose="020B0604020202020204" pitchFamily="34" charset="0"/>
              </a:rPr>
              <a:t>the historical pattern of the rise, decline, and replacement of dynasties</a:t>
            </a:r>
          </a:p>
        </p:txBody>
      </p:sp>
      <p:sp>
        <p:nvSpPr>
          <p:cNvPr id="42003" name="Shape 226">
            <a:extLst>
              <a:ext uri="{FF2B5EF4-FFF2-40B4-BE49-F238E27FC236}">
                <a16:creationId xmlns:a16="http://schemas.microsoft.com/office/drawing/2014/main" id="{3F99B695-5B60-430F-9026-1689CAAB2A6D}"/>
              </a:ext>
            </a:extLst>
          </p:cNvPr>
          <p:cNvSpPr txBox="1">
            <a:spLocks noChangeArrowheads="1"/>
          </p:cNvSpPr>
          <p:nvPr/>
        </p:nvSpPr>
        <p:spPr bwMode="auto">
          <a:xfrm>
            <a:off x="52390" y="88902"/>
            <a:ext cx="5691187"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Clr>
                <a:srgbClr val="C20E0B"/>
              </a:buClr>
              <a:buSzPct val="25000"/>
              <a:buFontTx/>
              <a:buNone/>
            </a:pPr>
            <a:r>
              <a:rPr lang="en-US" altLang="en-US" sz="3300" b="1">
                <a:cs typeface="Arial" panose="020B0604020202020204" pitchFamily="34" charset="0"/>
                <a:sym typeface="Arial" panose="020B0604020202020204" pitchFamily="34" charset="0"/>
              </a:rPr>
              <a:t>The Mandate of Heaven</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6FD3E626-5A08-4637-A8DC-9A0DF94F4E1F}"/>
              </a:ext>
            </a:extLst>
          </p:cNvPr>
          <p:cNvSpPr>
            <a:spLocks noGrp="1"/>
          </p:cNvSpPr>
          <p:nvPr>
            <p:ph type="title"/>
          </p:nvPr>
        </p:nvSpPr>
        <p:spPr/>
        <p:txBody>
          <a:bodyPr/>
          <a:lstStyle/>
          <a:p>
            <a:r>
              <a:rPr lang="en-US" altLang="en-US" sz="2800"/>
              <a:t>Jade </a:t>
            </a:r>
            <a:r>
              <a:rPr lang="en-US" altLang="en-US" sz="2800" i="1"/>
              <a:t>cong</a:t>
            </a:r>
            <a:r>
              <a:rPr lang="en-US" altLang="en-US" sz="2800"/>
              <a:t>. Liangzhu, China. 3300 – 2200 B.C.E. Carved jade.</a:t>
            </a:r>
            <a:br>
              <a:rPr lang="en-US" altLang="en-US" sz="2800"/>
            </a:br>
            <a:endParaRPr lang="en-US" altLang="en-US" sz="2800"/>
          </a:p>
        </p:txBody>
      </p:sp>
      <p:pic>
        <p:nvPicPr>
          <p:cNvPr id="26627" name="Picture 3" descr="Neolithic_jade_cong.jpg">
            <a:extLst>
              <a:ext uri="{FF2B5EF4-FFF2-40B4-BE49-F238E27FC236}">
                <a16:creationId xmlns:a16="http://schemas.microsoft.com/office/drawing/2014/main" id="{5B01B7BA-3E4F-48FB-A549-0A58226B25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30338" y="1417640"/>
            <a:ext cx="6210300" cy="411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TextBox 2">
            <a:extLst>
              <a:ext uri="{FF2B5EF4-FFF2-40B4-BE49-F238E27FC236}">
                <a16:creationId xmlns:a16="http://schemas.microsoft.com/office/drawing/2014/main" id="{71FEBFFE-4985-4EE5-9C8F-F51E5167B50B}"/>
              </a:ext>
            </a:extLst>
          </p:cNvPr>
          <p:cNvSpPr txBox="1">
            <a:spLocks noChangeArrowheads="1"/>
          </p:cNvSpPr>
          <p:nvPr/>
        </p:nvSpPr>
        <p:spPr bwMode="auto">
          <a:xfrm>
            <a:off x="1639890" y="5784850"/>
            <a:ext cx="5766579"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400"/>
              <a:t>Greg Kf (http://www.gnu.org/copyleft/fdl.html)], via     Wikimedia Commons</a:t>
            </a:r>
          </a:p>
          <a:p>
            <a:pPr eaLnBrk="1" hangingPunct="1"/>
            <a:endParaRPr lang="en-US" altLang="en-US"/>
          </a:p>
        </p:txBody>
      </p:sp>
      <p:pic>
        <p:nvPicPr>
          <p:cNvPr id="26629" name="AC1A8C06.WAV">
            <a:hlinkClick r:id="" action="ppaction://media"/>
            <a:extLst>
              <a:ext uri="{FF2B5EF4-FFF2-40B4-BE49-F238E27FC236}">
                <a16:creationId xmlns:a16="http://schemas.microsoft.com/office/drawing/2014/main" id="{827667C2-31F7-4DDC-B9B6-81EF1ED6847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60960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advTm="0"/>
    </mc:Choice>
    <mc:Fallback>
      <p:transition spd="slow" advTm="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3" descr="Neolithic_jade_cong.jpg">
            <a:extLst>
              <a:ext uri="{FF2B5EF4-FFF2-40B4-BE49-F238E27FC236}">
                <a16:creationId xmlns:a16="http://schemas.microsoft.com/office/drawing/2014/main" id="{7F4EC5D5-0727-48D1-BCB8-853D0225052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602" y="457202"/>
            <a:ext cx="4556125" cy="302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TextBox 1">
            <a:extLst>
              <a:ext uri="{FF2B5EF4-FFF2-40B4-BE49-F238E27FC236}">
                <a16:creationId xmlns:a16="http://schemas.microsoft.com/office/drawing/2014/main" id="{0EFCAB43-F840-47A9-B634-37841FE3952E}"/>
              </a:ext>
            </a:extLst>
          </p:cNvPr>
          <p:cNvSpPr txBox="1">
            <a:spLocks noChangeArrowheads="1"/>
          </p:cNvSpPr>
          <p:nvPr/>
        </p:nvSpPr>
        <p:spPr bwMode="auto">
          <a:xfrm>
            <a:off x="5638800" y="685802"/>
            <a:ext cx="3352800"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600" b="1"/>
              <a:t>A </a:t>
            </a:r>
            <a:r>
              <a:rPr lang="en-US" altLang="en-US" sz="1600" b="1" i="1"/>
              <a:t>cong</a:t>
            </a:r>
            <a:r>
              <a:rPr lang="en-US" altLang="en-US" sz="1600" b="1"/>
              <a:t> is a form of ancient Chinese jade artifact. The </a:t>
            </a:r>
            <a:r>
              <a:rPr lang="en-US" altLang="en-US" sz="1600" b="1" i="1"/>
              <a:t>cong</a:t>
            </a:r>
            <a:r>
              <a:rPr lang="en-US" altLang="en-US" sz="1600" b="1"/>
              <a:t> is one of the main types of jade artifact of the Liangzhu culture (about 3000-2000 BC) around Lake Tai in Jiangsu province. In form, a cong is a tube with a circular inner section and squarish outer section. The outer surface is divided vertically or horizontally.  The outer faces are sometimes decorated with mask-like faces.</a:t>
            </a:r>
          </a:p>
          <a:p>
            <a:pPr eaLnBrk="1" hangingPunct="1"/>
            <a:r>
              <a:rPr lang="en-US" altLang="en-US" sz="1600" b="1"/>
              <a:t>        </a:t>
            </a:r>
            <a:endParaRPr lang="en-US" altLang="en-US"/>
          </a:p>
        </p:txBody>
      </p:sp>
      <p:sp>
        <p:nvSpPr>
          <p:cNvPr id="27652" name="TextBox 2">
            <a:extLst>
              <a:ext uri="{FF2B5EF4-FFF2-40B4-BE49-F238E27FC236}">
                <a16:creationId xmlns:a16="http://schemas.microsoft.com/office/drawing/2014/main" id="{BF7BEC78-861A-4B5B-889D-A9F8614103CF}"/>
              </a:ext>
            </a:extLst>
          </p:cNvPr>
          <p:cNvSpPr txBox="1">
            <a:spLocks noChangeArrowheads="1"/>
          </p:cNvSpPr>
          <p:nvPr/>
        </p:nvSpPr>
        <p:spPr bwMode="auto">
          <a:xfrm>
            <a:off x="685800" y="4038600"/>
            <a:ext cx="80772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600" b="1"/>
              <a:t>Although generally considered to be a ritual object of some sort, the original function and meaning of the </a:t>
            </a:r>
            <a:r>
              <a:rPr lang="en-US" altLang="en-US" sz="1600" b="1" i="1"/>
              <a:t>cong </a:t>
            </a:r>
            <a:r>
              <a:rPr lang="en-US" altLang="en-US" sz="1600" b="1"/>
              <a:t>are unknown. Later writings speak of the</a:t>
            </a:r>
            <a:r>
              <a:rPr lang="en-US" altLang="en-US" sz="1600" b="1" i="1"/>
              <a:t> cong</a:t>
            </a:r>
            <a:r>
              <a:rPr lang="en-US" altLang="en-US" sz="1600" b="1"/>
              <a:t> as symbolizing the earth, while the </a:t>
            </a:r>
            <a:r>
              <a:rPr lang="en-US" altLang="en-US" sz="1600" b="1" i="1"/>
              <a:t>bi</a:t>
            </a:r>
            <a:r>
              <a:rPr lang="en-US" altLang="en-US" sz="1600" b="1"/>
              <a:t> represents the heavens. The square represents the earth and a circle represents the heavens. (Wikipedia)</a:t>
            </a:r>
          </a:p>
          <a:p>
            <a:pPr eaLnBrk="1" hangingPunct="1"/>
            <a:endParaRPr lang="en-US" altLang="en-US" sz="1600" b="1"/>
          </a:p>
          <a:p>
            <a:pPr eaLnBrk="1" hangingPunct="1"/>
            <a:r>
              <a:rPr lang="en-US" altLang="en-US" sz="1600" b="1"/>
              <a:t>Half-human, half-animal images with large eyes, flat noses, and rectangular mouths were found carved in low relief. The meaning of the mask like creatures is hard to be determined, but could possibly be a representation of deities or ancestors.  </a:t>
            </a:r>
          </a:p>
          <a:p>
            <a:pPr eaLnBrk="1" hangingPunct="1"/>
            <a:endParaRPr lang="en-US" altLang="en-US"/>
          </a:p>
          <a:p>
            <a:pPr eaLnBrk="1" hangingPunct="1"/>
            <a:endParaRPr lang="en-US" altLang="en-US"/>
          </a:p>
        </p:txBody>
      </p:sp>
      <p:pic>
        <p:nvPicPr>
          <p:cNvPr id="27653" name="E27D7F2D.WAV">
            <a:hlinkClick r:id="" action="ppaction://media"/>
            <a:extLst>
              <a:ext uri="{FF2B5EF4-FFF2-40B4-BE49-F238E27FC236}">
                <a16:creationId xmlns:a16="http://schemas.microsoft.com/office/drawing/2014/main" id="{9B254CDF-5121-4C9E-9210-9ED4E8CB5A6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60960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advTm="15"/>
    </mc:Choice>
    <mc:Fallback>
      <p:transition spd="slow" advTm="1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6789E0-037B-4928-B523-0FC2814A1444}"/>
              </a:ext>
            </a:extLst>
          </p:cNvPr>
          <p:cNvSpPr/>
          <p:nvPr/>
        </p:nvSpPr>
        <p:spPr>
          <a:xfrm>
            <a:off x="152400" y="685800"/>
            <a:ext cx="8991600" cy="4154488"/>
          </a:xfrm>
          <a:prstGeom prst="rect">
            <a:avLst/>
          </a:prstGeom>
        </p:spPr>
        <p:txBody>
          <a:bodyPr>
            <a:spAutoFit/>
          </a:bodyPr>
          <a:lstStyle/>
          <a:p>
            <a:pPr>
              <a:defRPr/>
            </a:pPr>
            <a:r>
              <a:rPr lang="en-US" sz="2400" b="1" i="1" dirty="0">
                <a:effectLst>
                  <a:outerShdw blurRad="38100" dist="38100" dir="2700000" algn="tl">
                    <a:srgbClr val="000000">
                      <a:alpha val="43137"/>
                    </a:srgbClr>
                  </a:outerShdw>
                </a:effectLst>
              </a:rPr>
              <a:t>Optional Historical Videos</a:t>
            </a:r>
            <a:r>
              <a:rPr lang="en-US" sz="2400" dirty="0"/>
              <a:t> </a:t>
            </a:r>
          </a:p>
          <a:p>
            <a:pPr>
              <a:lnSpc>
                <a:spcPct val="200000"/>
              </a:lnSpc>
              <a:defRPr/>
            </a:pPr>
            <a:r>
              <a:rPr lang="en-US" sz="2000" dirty="0"/>
              <a:t>– </a:t>
            </a:r>
            <a:r>
              <a:rPr lang="en-US" sz="2000" b="1" dirty="0">
                <a:solidFill>
                  <a:schemeClr val="accent2"/>
                </a:solidFill>
                <a:hlinkClick r:id="rId2"/>
              </a:rPr>
              <a:t>History Channel video on Fire </a:t>
            </a:r>
            <a:endParaRPr lang="en-US" sz="2000" b="1" dirty="0">
              <a:solidFill>
                <a:schemeClr val="accent2"/>
              </a:solidFill>
            </a:endParaRPr>
          </a:p>
          <a:p>
            <a:pPr>
              <a:lnSpc>
                <a:spcPct val="200000"/>
              </a:lnSpc>
              <a:defRPr/>
            </a:pPr>
            <a:r>
              <a:rPr lang="en-US" sz="2000" dirty="0"/>
              <a:t>– </a:t>
            </a:r>
            <a:r>
              <a:rPr lang="en-US" sz="2000" b="1" dirty="0">
                <a:solidFill>
                  <a:schemeClr val="accent2"/>
                </a:solidFill>
                <a:hlinkClick r:id="rId3"/>
              </a:rPr>
              <a:t>History Channel video on Farming</a:t>
            </a:r>
            <a:r>
              <a:rPr lang="en-US" sz="2000" dirty="0"/>
              <a:t> </a:t>
            </a:r>
          </a:p>
          <a:p>
            <a:pPr>
              <a:lnSpc>
                <a:spcPct val="200000"/>
              </a:lnSpc>
              <a:defRPr/>
            </a:pPr>
            <a:r>
              <a:rPr lang="en-US" sz="2000" dirty="0"/>
              <a:t>– </a:t>
            </a:r>
            <a:r>
              <a:rPr lang="en-US" sz="2000" b="1" dirty="0">
                <a:solidFill>
                  <a:schemeClr val="accent2"/>
                </a:solidFill>
                <a:hlinkClick r:id="rId4"/>
              </a:rPr>
              <a:t>Crash Course Video #1 Neolithic Revolution </a:t>
            </a:r>
            <a:endParaRPr lang="en-US" sz="2000" b="1" dirty="0">
              <a:solidFill>
                <a:schemeClr val="accent2"/>
              </a:solidFill>
            </a:endParaRPr>
          </a:p>
          <a:p>
            <a:pPr>
              <a:lnSpc>
                <a:spcPct val="200000"/>
              </a:lnSpc>
              <a:defRPr/>
            </a:pPr>
            <a:r>
              <a:rPr lang="en-US" sz="2000" dirty="0"/>
              <a:t>– </a:t>
            </a:r>
            <a:r>
              <a:rPr lang="en-US" sz="2000" b="1" dirty="0">
                <a:solidFill>
                  <a:schemeClr val="accent2"/>
                </a:solidFill>
                <a:hlinkClick r:id="rId5"/>
              </a:rPr>
              <a:t>Guns, Germs and Steel: Stone Age Crops </a:t>
            </a:r>
            <a:endParaRPr lang="en-US" sz="2000" b="1" dirty="0">
              <a:solidFill>
                <a:schemeClr val="accent2"/>
              </a:solidFill>
            </a:endParaRPr>
          </a:p>
          <a:p>
            <a:pPr>
              <a:defRPr/>
            </a:pPr>
            <a:endParaRPr lang="en-US" sz="2000" dirty="0"/>
          </a:p>
          <a:p>
            <a:pPr>
              <a:defRPr/>
            </a:pPr>
            <a:r>
              <a:rPr lang="en-US" sz="2000" dirty="0"/>
              <a:t>If you would like more information about this historical period, take notes while watching these videos for a greater understanding of the topics we discussed in class for Unit 0A.</a:t>
            </a:r>
          </a:p>
        </p:txBody>
      </p:sp>
    </p:spTree>
  </p:cSld>
  <p:clrMapOvr>
    <a:masterClrMapping/>
  </p:clrMapOvr>
</p:sld>
</file>

<file path=ppt/theme/theme1.xml><?xml version="1.0" encoding="utf-8"?>
<a:theme xmlns:a="http://schemas.openxmlformats.org/drawingml/2006/main" name="Ancient China">
  <a:themeElements>
    <a:clrScheme name="Japanese Art 1">
      <a:dk1>
        <a:srgbClr val="000000"/>
      </a:dk1>
      <a:lt1>
        <a:srgbClr val="D9C641"/>
      </a:lt1>
      <a:dk2>
        <a:srgbClr val="23005F"/>
      </a:dk2>
      <a:lt2>
        <a:srgbClr val="808080"/>
      </a:lt2>
      <a:accent1>
        <a:srgbClr val="C70000"/>
      </a:accent1>
      <a:accent2>
        <a:srgbClr val="5554FF"/>
      </a:accent2>
      <a:accent3>
        <a:srgbClr val="E9DFB0"/>
      </a:accent3>
      <a:accent4>
        <a:srgbClr val="000000"/>
      </a:accent4>
      <a:accent5>
        <a:srgbClr val="E0AAAA"/>
      </a:accent5>
      <a:accent6>
        <a:srgbClr val="4C4BE7"/>
      </a:accent6>
      <a:hlink>
        <a:srgbClr val="009999"/>
      </a:hlink>
      <a:folHlink>
        <a:srgbClr val="99CC00"/>
      </a:folHlink>
    </a:clrScheme>
    <a:fontScheme name="Japanese Art">
      <a:majorFont>
        <a:latin typeface="Futura"/>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aramond" pitchFamily="18" charset="0"/>
            <a:ea typeface="ＭＳ Ｐゴシック" pitchFamily="3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aramond" pitchFamily="18" charset="0"/>
            <a:ea typeface="ＭＳ Ｐゴシック" pitchFamily="32" charset="-128"/>
          </a:defRPr>
        </a:defPPr>
      </a:lstStyle>
    </a:lnDef>
  </a:objectDefaults>
  <a:extraClrSchemeLst>
    <a:extraClrScheme>
      <a:clrScheme name="Japanese Art 1">
        <a:dk1>
          <a:srgbClr val="000000"/>
        </a:dk1>
        <a:lt1>
          <a:srgbClr val="D9C641"/>
        </a:lt1>
        <a:dk2>
          <a:srgbClr val="23005F"/>
        </a:dk2>
        <a:lt2>
          <a:srgbClr val="808080"/>
        </a:lt2>
        <a:accent1>
          <a:srgbClr val="C70000"/>
        </a:accent1>
        <a:accent2>
          <a:srgbClr val="5554FF"/>
        </a:accent2>
        <a:accent3>
          <a:srgbClr val="E9DFB0"/>
        </a:accent3>
        <a:accent4>
          <a:srgbClr val="000000"/>
        </a:accent4>
        <a:accent5>
          <a:srgbClr val="E0AAAA"/>
        </a:accent5>
        <a:accent6>
          <a:srgbClr val="4C4BE7"/>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Ancient China" id="{4178DAF0-868D-4754-9B4B-86F4D064D28D}" vid="{0AEE8C70-6A20-4AFE-BA74-E296603AEA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Ancient China</Template>
  <TotalTime>11</TotalTime>
  <Words>593</Words>
  <Application>Microsoft Office PowerPoint</Application>
  <PresentationFormat>On-screen Show (4:3)</PresentationFormat>
  <Paragraphs>50</Paragraphs>
  <Slides>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Arial Narrow</vt:lpstr>
      <vt:lpstr>Calibri</vt:lpstr>
      <vt:lpstr>Futura</vt:lpstr>
      <vt:lpstr>Garamond</vt:lpstr>
      <vt:lpstr>Maiandra GD</vt:lpstr>
      <vt:lpstr>Times New Roman</vt:lpstr>
      <vt:lpstr>Wingdings</vt:lpstr>
      <vt:lpstr>Ancient China</vt:lpstr>
      <vt:lpstr>Huang He River Valley Xia - Shang Dynasty Rise and Fall</vt:lpstr>
      <vt:lpstr>Huang He River Valley Shang Dynasty</vt:lpstr>
      <vt:lpstr>PowerPoint Presentation</vt:lpstr>
      <vt:lpstr>Jade cong. Liangzhu, China. 3300 – 2200 B.C.E. Carved jade.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Shannon Herndon</dc:creator>
  <cp:lastModifiedBy>Shannon Herndon</cp:lastModifiedBy>
  <cp:revision>2</cp:revision>
  <dcterms:created xsi:type="dcterms:W3CDTF">2021-08-15T14:53:30Z</dcterms:created>
  <dcterms:modified xsi:type="dcterms:W3CDTF">2021-08-15T15:05:28Z</dcterms:modified>
</cp:coreProperties>
</file>