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Galileo </a:t>
            </a:r>
            <a:r>
              <a:rPr lang="en-US" dirty="0" err="1" smtClean="0"/>
              <a:t>GaliLei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Scientific revolution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395" y="357007"/>
            <a:ext cx="24765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2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657" y="609600"/>
            <a:ext cx="9100569" cy="1456267"/>
          </a:xfrm>
        </p:spPr>
        <p:txBody>
          <a:bodyPr/>
          <a:lstStyle/>
          <a:p>
            <a:r>
              <a:rPr lang="en-US" dirty="0" smtClean="0"/>
              <a:t>In your textbook…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657" y="2142067"/>
            <a:ext cx="9100569" cy="4344997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To help you understand the fluid nature of scientific thought in any age, read pp. </a:t>
            </a:r>
            <a:r>
              <a:rPr lang="en-US" sz="4000" smtClean="0"/>
              <a:t>714-715 &amp; 754-756</a:t>
            </a:r>
            <a:r>
              <a:rPr lang="en-US" sz="4000" dirty="0" smtClean="0"/>
              <a:t>.</a:t>
            </a:r>
          </a:p>
          <a:p>
            <a:endParaRPr lang="en-US" sz="4000" dirty="0" smtClean="0"/>
          </a:p>
          <a:p>
            <a:r>
              <a:rPr lang="en-US" sz="4000" dirty="0" smtClean="0"/>
              <a:t>Pay attention to questions #3 &amp; 4 on p. 755 about the Galileo selections we will read shortly.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26399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317" y="609600"/>
            <a:ext cx="8884909" cy="1456267"/>
          </a:xfrm>
        </p:spPr>
        <p:txBody>
          <a:bodyPr/>
          <a:lstStyle/>
          <a:p>
            <a:r>
              <a:rPr lang="en-US" dirty="0" smtClean="0"/>
              <a:t>In your textbook…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966" y="2142067"/>
            <a:ext cx="8738260" cy="3649133"/>
          </a:xfrm>
        </p:spPr>
        <p:txBody>
          <a:bodyPr/>
          <a:lstStyle/>
          <a:p>
            <a:r>
              <a:rPr lang="en-US" sz="3600" dirty="0" smtClean="0"/>
              <a:t>Read The Starry Messenger pp. 758-761.</a:t>
            </a:r>
          </a:p>
          <a:p>
            <a:endParaRPr lang="en-US" sz="3600" dirty="0"/>
          </a:p>
          <a:p>
            <a:r>
              <a:rPr lang="en-US" sz="3600" dirty="0" smtClean="0"/>
              <a:t>Discuss #3 &amp; 4 p. 755.</a:t>
            </a:r>
          </a:p>
          <a:p>
            <a:endParaRPr lang="en-US" sz="3600" dirty="0"/>
          </a:p>
          <a:p>
            <a:endParaRPr lang="en-US" sz="36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981" y="2862116"/>
            <a:ext cx="4220789" cy="381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29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22</TotalTime>
  <Words>72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Celestial</vt:lpstr>
      <vt:lpstr>Galileo GaliLei</vt:lpstr>
      <vt:lpstr>In your textbook…</vt:lpstr>
      <vt:lpstr>In your textbook…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Galileo GaliLei</dc:title>
  <dc:creator>Stephanie Tatum</dc:creator>
  <cp:lastModifiedBy>Stephanie Tatum</cp:lastModifiedBy>
  <cp:revision>4</cp:revision>
  <dcterms:created xsi:type="dcterms:W3CDTF">2016-01-06T23:34:35Z</dcterms:created>
  <dcterms:modified xsi:type="dcterms:W3CDTF">2016-01-08T19:47:10Z</dcterms:modified>
</cp:coreProperties>
</file>