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1034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11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75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15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2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ancient-art-civilizations/egypt-art/new-kingdom/a/karna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Temple of Amun-Ra, and Hypostyle hall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Found in Karnak (near Luxor, Egypt)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Made during the 18-19th dynasties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Dated back to 1550 B.C.E (Temple), 1250 B.C.E (Hall)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Made with cut sandstone and mud brick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By: D’Andree Strozier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t="8030" b="-8029"/>
          <a:stretch/>
        </p:blipFill>
        <p:spPr>
          <a:xfrm>
            <a:off x="1664050" y="1198525"/>
            <a:ext cx="5482824" cy="30840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6235150" y="1479900"/>
            <a:ext cx="2696400" cy="1108800"/>
          </a:xfrm>
          <a:prstGeom prst="leftArrowCallout">
            <a:avLst>
              <a:gd name="adj1" fmla="val 25000"/>
              <a:gd name="adj2" fmla="val 25000"/>
              <a:gd name="adj3" fmla="val 0"/>
              <a:gd name="adj4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Function: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temple of Karnak was used to worship many gods of the culture. Especially Amun-Re</a:t>
            </a:r>
          </a:p>
        </p:txBody>
      </p:sp>
      <p:sp>
        <p:nvSpPr>
          <p:cNvPr id="62" name="Shape 62"/>
          <p:cNvSpPr/>
          <p:nvPr/>
        </p:nvSpPr>
        <p:spPr>
          <a:xfrm rot="771853" flipH="1">
            <a:off x="336257" y="346507"/>
            <a:ext cx="2262384" cy="1149283"/>
          </a:xfrm>
          <a:prstGeom prst="leftArrowCallout">
            <a:avLst>
              <a:gd name="adj1" fmla="val 100000"/>
              <a:gd name="adj2" fmla="val 50000"/>
              <a:gd name="adj3" fmla="val 0"/>
              <a:gd name="adj4" fmla="val 873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Content: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main precinct was going to eventually withhold 20 temples and chapels.</a:t>
            </a:r>
          </a:p>
        </p:txBody>
      </p:sp>
      <p:sp>
        <p:nvSpPr>
          <p:cNvPr id="63" name="Shape 63"/>
          <p:cNvSpPr/>
          <p:nvPr/>
        </p:nvSpPr>
        <p:spPr>
          <a:xfrm rot="1657483" flipH="1">
            <a:off x="6929817" y="3319328"/>
            <a:ext cx="1603266" cy="1194936"/>
          </a:xfrm>
          <a:prstGeom prst="rightArrowCallout">
            <a:avLst>
              <a:gd name="adj1" fmla="val 25000"/>
              <a:gd name="adj2" fmla="val 25000"/>
              <a:gd name="adj3" fmla="val 0"/>
              <a:gd name="adj4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Form: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temple was built with cut sand stone and mud bricks .</a:t>
            </a:r>
          </a:p>
        </p:txBody>
      </p:sp>
      <p:sp>
        <p:nvSpPr>
          <p:cNvPr id="64" name="Shape 64"/>
          <p:cNvSpPr/>
          <p:nvPr/>
        </p:nvSpPr>
        <p:spPr>
          <a:xfrm rot="-1552696">
            <a:off x="206843" y="3100543"/>
            <a:ext cx="2205010" cy="1453363"/>
          </a:xfrm>
          <a:prstGeom prst="rightArrowCallout">
            <a:avLst>
              <a:gd name="adj1" fmla="val 50000"/>
              <a:gd name="adj2" fmla="val 47992"/>
              <a:gd name="adj3" fmla="val 0"/>
              <a:gd name="adj4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Form: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main temple of Amun-Re had two axes-one that went north/south and the other that extended east/west.</a:t>
            </a:r>
          </a:p>
        </p:txBody>
      </p:sp>
      <p:sp>
        <p:nvSpPr>
          <p:cNvPr id="65" name="Shape 65"/>
          <p:cNvSpPr/>
          <p:nvPr/>
        </p:nvSpPr>
        <p:spPr>
          <a:xfrm>
            <a:off x="4704550" y="3804175"/>
            <a:ext cx="1530600" cy="1394100"/>
          </a:xfrm>
          <a:prstGeom prst="upArrowCallout">
            <a:avLst>
              <a:gd name="adj1" fmla="val 50000"/>
              <a:gd name="adj2" fmla="val 25000"/>
              <a:gd name="adj3" fmla="val 0"/>
              <a:gd name="adj4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Context: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It thirty pharaohs contributing to this structure to get it to where it is now.</a:t>
            </a:r>
          </a:p>
        </p:txBody>
      </p:sp>
      <p:sp>
        <p:nvSpPr>
          <p:cNvPr id="66" name="Shape 66"/>
          <p:cNvSpPr/>
          <p:nvPr/>
        </p:nvSpPr>
        <p:spPr>
          <a:xfrm>
            <a:off x="3633499" y="141900"/>
            <a:ext cx="2162700" cy="1338000"/>
          </a:xfrm>
          <a:prstGeom prst="downArrowCallout">
            <a:avLst>
              <a:gd name="adj1" fmla="val 25000"/>
              <a:gd name="adj2" fmla="val 25000"/>
              <a:gd name="adj3" fmla="val 0"/>
              <a:gd name="adj4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Context: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temple structure was made to simplify the procession of the god during the annual festivals.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900" y="1020425"/>
            <a:ext cx="5040650" cy="33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 rot="786229">
            <a:off x="285049" y="746658"/>
            <a:ext cx="1958394" cy="1530576"/>
          </a:xfrm>
          <a:prstGeom prst="rightArrowCallout">
            <a:avLst>
              <a:gd name="adj1" fmla="val 25000"/>
              <a:gd name="adj2" fmla="val 25000"/>
              <a:gd name="adj3" fmla="val 0"/>
              <a:gd name="adj4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Form: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There were 134 papyrus  columns in 16 rows. The two middle rows were higher than the others.</a:t>
            </a:r>
          </a:p>
        </p:txBody>
      </p:sp>
      <p:sp>
        <p:nvSpPr>
          <p:cNvPr id="73" name="Shape 73"/>
          <p:cNvSpPr/>
          <p:nvPr/>
        </p:nvSpPr>
        <p:spPr>
          <a:xfrm rot="1483165">
            <a:off x="6702750" y="3846316"/>
            <a:ext cx="1507981" cy="1012926"/>
          </a:xfrm>
          <a:prstGeom prst="leftArrowCallout">
            <a:avLst>
              <a:gd name="adj1" fmla="val 25000"/>
              <a:gd name="adj2" fmla="val 25000"/>
              <a:gd name="adj3" fmla="val 0"/>
              <a:gd name="adj4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Function: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These columns were used to support the roof. </a:t>
            </a:r>
          </a:p>
        </p:txBody>
      </p:sp>
      <p:sp>
        <p:nvSpPr>
          <p:cNvPr id="74" name="Shape 74"/>
          <p:cNvSpPr/>
          <p:nvPr/>
        </p:nvSpPr>
        <p:spPr>
          <a:xfrm>
            <a:off x="2869925" y="3621225"/>
            <a:ext cx="1902000" cy="1463100"/>
          </a:xfrm>
          <a:prstGeom prst="upArrowCallout">
            <a:avLst>
              <a:gd name="adj1" fmla="val 25000"/>
              <a:gd name="adj2" fmla="val 25000"/>
              <a:gd name="adj3" fmla="val 0"/>
              <a:gd name="adj4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Form: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They made clerestory windows so they made dim lighting for the symbolism of the room.</a:t>
            </a:r>
          </a:p>
        </p:txBody>
      </p:sp>
      <p:sp>
        <p:nvSpPr>
          <p:cNvPr id="75" name="Shape 75"/>
          <p:cNvSpPr/>
          <p:nvPr/>
        </p:nvSpPr>
        <p:spPr>
          <a:xfrm rot="-1751333">
            <a:off x="6365984" y="427157"/>
            <a:ext cx="2001679" cy="1670082"/>
          </a:xfrm>
          <a:prstGeom prst="leftArrowCallout">
            <a:avLst>
              <a:gd name="adj1" fmla="val 50000"/>
              <a:gd name="adj2" fmla="val 25000"/>
              <a:gd name="adj3" fmla="val 0"/>
              <a:gd name="adj4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Content: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When there was walls, they were like most other walls and had representations of Amun, the principle deity of the temple.</a:t>
            </a:r>
          </a:p>
        </p:txBody>
      </p:sp>
      <p:sp>
        <p:nvSpPr>
          <p:cNvPr id="76" name="Shape 76"/>
          <p:cNvSpPr/>
          <p:nvPr/>
        </p:nvSpPr>
        <p:spPr>
          <a:xfrm rot="-1414130">
            <a:off x="365169" y="3231082"/>
            <a:ext cx="1901960" cy="153718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Context: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Priests and Pharaohs were the only people to enter these halls, they used this room for performing religious rituals </a:t>
            </a:r>
          </a:p>
        </p:txBody>
      </p:sp>
      <p:sp>
        <p:nvSpPr>
          <p:cNvPr id="77" name="Shape 77"/>
          <p:cNvSpPr/>
          <p:nvPr/>
        </p:nvSpPr>
        <p:spPr>
          <a:xfrm>
            <a:off x="2869925" y="101375"/>
            <a:ext cx="2562000" cy="115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Content: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Pharaohs are also often shown presenting offerings or performing rituals for the gods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311700" y="560625"/>
            <a:ext cx="8520600" cy="37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Bibliography for Annotations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https://www.khanacademy.org/humanities/ancient-art-civilizations/egypt-art/new-kingdom/a/karnak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en" sz="1800"/>
              <a:t>Temple of Amun-Ra, and Hypostyle hall, Karnak sheet</a:t>
            </a:r>
          </a:p>
          <a:p>
            <a:pPr marL="457200" lvl="0" indent="-342900" algn="l">
              <a:spcBef>
                <a:spcPts val="0"/>
              </a:spcBef>
              <a:buSzPct val="100000"/>
              <a:buChar char="●"/>
            </a:pPr>
            <a:r>
              <a:rPr lang="en" sz="1800"/>
              <a:t>Google for the Images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On-screen Show (16:9)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simple-light-2</vt:lpstr>
      <vt:lpstr>Temple of Amun-Ra, and Hypostyle hall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Temple of Amun-Ra, and Hypostyle hall</dc:title>
  <dc:creator>Mary Mccullough</dc:creator>
  <cp:lastModifiedBy>Mary Mccullough</cp:lastModifiedBy>
  <cp:revision>1</cp:revision>
  <dcterms:modified xsi:type="dcterms:W3CDTF">2016-09-16T15:14:28Z</dcterms:modified>
</cp:coreProperties>
</file>